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8" r:id="rId2"/>
    <p:sldMasterId id="2147483685" r:id="rId3"/>
    <p:sldMasterId id="2147483687" r:id="rId4"/>
    <p:sldMasterId id="2147483689" r:id="rId5"/>
    <p:sldMasterId id="2147483694" r:id="rId6"/>
    <p:sldMasterId id="2147483696" r:id="rId7"/>
  </p:sldMasterIdLst>
  <p:notesMasterIdLst>
    <p:notesMasterId r:id="rId39"/>
  </p:notesMasterIdLst>
  <p:sldIdLst>
    <p:sldId id="256" r:id="rId8"/>
    <p:sldId id="315" r:id="rId9"/>
    <p:sldId id="706" r:id="rId10"/>
    <p:sldId id="516" r:id="rId11"/>
    <p:sldId id="263" r:id="rId12"/>
    <p:sldId id="714" r:id="rId13"/>
    <p:sldId id="715" r:id="rId14"/>
    <p:sldId id="712" r:id="rId15"/>
    <p:sldId id="713" r:id="rId16"/>
    <p:sldId id="709" r:id="rId17"/>
    <p:sldId id="710" r:id="rId18"/>
    <p:sldId id="716" r:id="rId19"/>
    <p:sldId id="732" r:id="rId20"/>
    <p:sldId id="707" r:id="rId21"/>
    <p:sldId id="720" r:id="rId22"/>
    <p:sldId id="721" r:id="rId23"/>
    <p:sldId id="728" r:id="rId24"/>
    <p:sldId id="729" r:id="rId25"/>
    <p:sldId id="722" r:id="rId26"/>
    <p:sldId id="731" r:id="rId27"/>
    <p:sldId id="725" r:id="rId28"/>
    <p:sldId id="726" r:id="rId29"/>
    <p:sldId id="708" r:id="rId30"/>
    <p:sldId id="717" r:id="rId31"/>
    <p:sldId id="718" r:id="rId32"/>
    <p:sldId id="711" r:id="rId33"/>
    <p:sldId id="719" r:id="rId34"/>
    <p:sldId id="727" r:id="rId35"/>
    <p:sldId id="730" r:id="rId36"/>
    <p:sldId id="264" r:id="rId37"/>
    <p:sldId id="5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3E4"/>
    <a:srgbClr val="024886"/>
    <a:srgbClr val="BBD5B5"/>
    <a:srgbClr val="E8D19D"/>
    <a:srgbClr val="B5E9F9"/>
    <a:srgbClr val="A9DBFD"/>
    <a:srgbClr val="A8DDFE"/>
    <a:srgbClr val="A7EEFF"/>
    <a:srgbClr val="B7F1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8148" autoAdjust="0"/>
    <p:restoredTop sz="86410"/>
  </p:normalViewPr>
  <p:slideViewPr>
    <p:cSldViewPr snapToGrid="0">
      <p:cViewPr varScale="1">
        <p:scale>
          <a:sx n="92" d="100"/>
          <a:sy n="92" d="100"/>
        </p:scale>
        <p:origin x="103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13DED-D781-42B0-BA6C-CC79DE0FC4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8B4F31-3871-4771-9752-C291370A83EA}">
      <dgm:prSet phldrT="[Text]" custT="1"/>
      <dgm:spPr>
        <a:solidFill>
          <a:srgbClr val="E8D19D"/>
        </a:solidFill>
        <a:ln w="9525"/>
      </dgm:spPr>
      <dgm:t>
        <a:bodyPr/>
        <a:lstStyle/>
        <a:p>
          <a:r>
            <a:rPr lang="en-US" sz="2000" dirty="0">
              <a:solidFill>
                <a:schemeClr val="tx1"/>
              </a:solidFill>
              <a:latin typeface="Arial" panose="020B0604020202020204" pitchFamily="34" charset="0"/>
              <a:cs typeface="Arial" panose="020B0604020202020204" pitchFamily="34" charset="0"/>
            </a:rPr>
            <a:t>Conflict within Boards and Councils</a:t>
          </a:r>
        </a:p>
      </dgm:t>
    </dgm:pt>
    <dgm:pt modelId="{012A16FF-8F6F-4E9F-9D59-A008E260F864}" type="parTrans" cxnId="{8A2CF3E6-8A5E-4ADA-82C4-B9D1781CEEC6}">
      <dgm:prSet/>
      <dgm:spPr/>
      <dgm:t>
        <a:bodyPr/>
        <a:lstStyle/>
        <a:p>
          <a:endParaRPr lang="en-US"/>
        </a:p>
      </dgm:t>
    </dgm:pt>
    <dgm:pt modelId="{75530C4D-F81D-48B0-8B26-A598625FC447}" type="sibTrans" cxnId="{8A2CF3E6-8A5E-4ADA-82C4-B9D1781CEEC6}">
      <dgm:prSet/>
      <dgm:spPr/>
      <dgm:t>
        <a:bodyPr/>
        <a:lstStyle/>
        <a:p>
          <a:endParaRPr lang="en-US"/>
        </a:p>
      </dgm:t>
    </dgm:pt>
    <dgm:pt modelId="{DE139D2A-948A-42F0-8FE3-191C3D352A0F}">
      <dgm:prSet phldrT="[Text]" custT="1"/>
      <dgm:spPr>
        <a:solidFill>
          <a:srgbClr val="BBD5B5"/>
        </a:solidFill>
        <a:ln w="9525"/>
      </dgm:spPr>
      <dgm:t>
        <a:bodyPr/>
        <a:lstStyle/>
        <a:p>
          <a:r>
            <a:rPr lang="en-US" sz="2000" dirty="0">
              <a:solidFill>
                <a:schemeClr val="tx1"/>
              </a:solidFill>
              <a:latin typeface="Arial" panose="020B0604020202020204" pitchFamily="34" charset="0"/>
              <a:cs typeface="Arial" panose="020B0604020202020204" pitchFamily="34" charset="0"/>
            </a:rPr>
            <a:t>Conflict in the Community and Media</a:t>
          </a:r>
        </a:p>
      </dgm:t>
    </dgm:pt>
    <dgm:pt modelId="{31BA114C-C08A-44BF-80B1-7ADA1D6E2470}" type="parTrans" cxnId="{2E585226-68D0-4508-AC2D-21E7DE1B024B}">
      <dgm:prSet/>
      <dgm:spPr/>
      <dgm:t>
        <a:bodyPr/>
        <a:lstStyle/>
        <a:p>
          <a:endParaRPr lang="en-US"/>
        </a:p>
      </dgm:t>
    </dgm:pt>
    <dgm:pt modelId="{61B609F9-0DF3-4509-A15A-4BFF71269AF7}" type="sibTrans" cxnId="{2E585226-68D0-4508-AC2D-21E7DE1B024B}">
      <dgm:prSet/>
      <dgm:spPr/>
      <dgm:t>
        <a:bodyPr/>
        <a:lstStyle/>
        <a:p>
          <a:endParaRPr lang="en-US"/>
        </a:p>
      </dgm:t>
    </dgm:pt>
    <dgm:pt modelId="{4EF7A7F7-76A6-44BA-95CA-DC30D27D756F}">
      <dgm:prSet phldrT="[Text]" custT="1"/>
      <dgm:spPr>
        <a:solidFill>
          <a:srgbClr val="BFD3E4"/>
        </a:solidFill>
        <a:ln w="9525"/>
      </dgm:spPr>
      <dgm:t>
        <a:bodyPr/>
        <a:lstStyle/>
        <a:p>
          <a:r>
            <a:rPr lang="en-US" sz="2000" dirty="0">
              <a:solidFill>
                <a:schemeClr val="tx1"/>
              </a:solidFill>
              <a:latin typeface="Arial" panose="020B0604020202020204" pitchFamily="34" charset="0"/>
              <a:cs typeface="Arial" panose="020B0604020202020204" pitchFamily="34" charset="0"/>
            </a:rPr>
            <a:t>Conflict with Employees</a:t>
          </a:r>
          <a:endParaRPr lang="en-US" sz="2400" dirty="0">
            <a:solidFill>
              <a:schemeClr val="tx1"/>
            </a:solidFill>
            <a:latin typeface="Arial" panose="020B0604020202020204" pitchFamily="34" charset="0"/>
            <a:cs typeface="Arial" panose="020B0604020202020204" pitchFamily="34" charset="0"/>
          </a:endParaRPr>
        </a:p>
      </dgm:t>
    </dgm:pt>
    <dgm:pt modelId="{5D73F15A-1718-4EEA-BD36-F95D5FAB814C}" type="parTrans" cxnId="{BE3AB8FC-74E9-4515-843C-FA11F4D6A99A}">
      <dgm:prSet/>
      <dgm:spPr/>
      <dgm:t>
        <a:bodyPr/>
        <a:lstStyle/>
        <a:p>
          <a:endParaRPr lang="en-US"/>
        </a:p>
      </dgm:t>
    </dgm:pt>
    <dgm:pt modelId="{FF1773A4-BF34-43CD-94D2-24C0D68DBC95}" type="sibTrans" cxnId="{BE3AB8FC-74E9-4515-843C-FA11F4D6A99A}">
      <dgm:prSet/>
      <dgm:spPr/>
      <dgm:t>
        <a:bodyPr/>
        <a:lstStyle/>
        <a:p>
          <a:endParaRPr lang="en-US"/>
        </a:p>
      </dgm:t>
    </dgm:pt>
    <dgm:pt modelId="{AD07E594-3354-4CF1-92A2-53F61FFCCBDE}" type="pres">
      <dgm:prSet presAssocID="{CF213DED-D781-42B0-BA6C-CC79DE0FC437}" presName="diagram" presStyleCnt="0">
        <dgm:presLayoutVars>
          <dgm:dir/>
          <dgm:resizeHandles val="exact"/>
        </dgm:presLayoutVars>
      </dgm:prSet>
      <dgm:spPr/>
    </dgm:pt>
    <dgm:pt modelId="{BF558685-08BF-41CD-8317-1267186A7ADA}" type="pres">
      <dgm:prSet presAssocID="{AB8B4F31-3871-4771-9752-C291370A83EA}" presName="node" presStyleLbl="node1" presStyleIdx="0" presStyleCnt="3">
        <dgm:presLayoutVars>
          <dgm:bulletEnabled val="1"/>
        </dgm:presLayoutVars>
      </dgm:prSet>
      <dgm:spPr/>
    </dgm:pt>
    <dgm:pt modelId="{6FCE874C-70E5-4E87-AF44-8C5F393DC916}" type="pres">
      <dgm:prSet presAssocID="{75530C4D-F81D-48B0-8B26-A598625FC447}" presName="sibTrans" presStyleCnt="0"/>
      <dgm:spPr/>
    </dgm:pt>
    <dgm:pt modelId="{5AF4CBB9-6819-40C9-ADC3-C9A690BE178B}" type="pres">
      <dgm:prSet presAssocID="{DE139D2A-948A-42F0-8FE3-191C3D352A0F}" presName="node" presStyleLbl="node1" presStyleIdx="1" presStyleCnt="3">
        <dgm:presLayoutVars>
          <dgm:bulletEnabled val="1"/>
        </dgm:presLayoutVars>
      </dgm:prSet>
      <dgm:spPr/>
    </dgm:pt>
    <dgm:pt modelId="{1B932CC7-627B-4C89-B6CF-3FE9E9A62421}" type="pres">
      <dgm:prSet presAssocID="{61B609F9-0DF3-4509-A15A-4BFF71269AF7}" presName="sibTrans" presStyleCnt="0"/>
      <dgm:spPr/>
    </dgm:pt>
    <dgm:pt modelId="{94D1BB83-8942-45C2-BECD-F2F90D5D4B52}" type="pres">
      <dgm:prSet presAssocID="{4EF7A7F7-76A6-44BA-95CA-DC30D27D756F}" presName="node" presStyleLbl="node1" presStyleIdx="2" presStyleCnt="3">
        <dgm:presLayoutVars>
          <dgm:bulletEnabled val="1"/>
        </dgm:presLayoutVars>
      </dgm:prSet>
      <dgm:spPr/>
    </dgm:pt>
  </dgm:ptLst>
  <dgm:cxnLst>
    <dgm:cxn modelId="{2E585226-68D0-4508-AC2D-21E7DE1B024B}" srcId="{CF213DED-D781-42B0-BA6C-CC79DE0FC437}" destId="{DE139D2A-948A-42F0-8FE3-191C3D352A0F}" srcOrd="1" destOrd="0" parTransId="{31BA114C-C08A-44BF-80B1-7ADA1D6E2470}" sibTransId="{61B609F9-0DF3-4509-A15A-4BFF71269AF7}"/>
    <dgm:cxn modelId="{A3197A26-467E-4E77-8826-132F61EF8514}" type="presOf" srcId="{CF213DED-D781-42B0-BA6C-CC79DE0FC437}" destId="{AD07E594-3354-4CF1-92A2-53F61FFCCBDE}" srcOrd="0" destOrd="0" presId="urn:microsoft.com/office/officeart/2005/8/layout/default"/>
    <dgm:cxn modelId="{8015713D-F4B3-41C4-A667-7FC3D21E2114}" type="presOf" srcId="{AB8B4F31-3871-4771-9752-C291370A83EA}" destId="{BF558685-08BF-41CD-8317-1267186A7ADA}" srcOrd="0" destOrd="0" presId="urn:microsoft.com/office/officeart/2005/8/layout/default"/>
    <dgm:cxn modelId="{B6C74178-EBB7-440C-BCE8-EFC50A14342A}" type="presOf" srcId="{DE139D2A-948A-42F0-8FE3-191C3D352A0F}" destId="{5AF4CBB9-6819-40C9-ADC3-C9A690BE178B}" srcOrd="0" destOrd="0" presId="urn:microsoft.com/office/officeart/2005/8/layout/default"/>
    <dgm:cxn modelId="{8A2CF3E6-8A5E-4ADA-82C4-B9D1781CEEC6}" srcId="{CF213DED-D781-42B0-BA6C-CC79DE0FC437}" destId="{AB8B4F31-3871-4771-9752-C291370A83EA}" srcOrd="0" destOrd="0" parTransId="{012A16FF-8F6F-4E9F-9D59-A008E260F864}" sibTransId="{75530C4D-F81D-48B0-8B26-A598625FC447}"/>
    <dgm:cxn modelId="{E8AA5BF8-5B89-413A-8C8B-EF3071C6F358}" type="presOf" srcId="{4EF7A7F7-76A6-44BA-95CA-DC30D27D756F}" destId="{94D1BB83-8942-45C2-BECD-F2F90D5D4B52}" srcOrd="0" destOrd="0" presId="urn:microsoft.com/office/officeart/2005/8/layout/default"/>
    <dgm:cxn modelId="{BE3AB8FC-74E9-4515-843C-FA11F4D6A99A}" srcId="{CF213DED-D781-42B0-BA6C-CC79DE0FC437}" destId="{4EF7A7F7-76A6-44BA-95CA-DC30D27D756F}" srcOrd="2" destOrd="0" parTransId="{5D73F15A-1718-4EEA-BD36-F95D5FAB814C}" sibTransId="{FF1773A4-BF34-43CD-94D2-24C0D68DBC95}"/>
    <dgm:cxn modelId="{8AB42969-2018-4034-9F06-17C86B644863}" type="presParOf" srcId="{AD07E594-3354-4CF1-92A2-53F61FFCCBDE}" destId="{BF558685-08BF-41CD-8317-1267186A7ADA}" srcOrd="0" destOrd="0" presId="urn:microsoft.com/office/officeart/2005/8/layout/default"/>
    <dgm:cxn modelId="{B9B266C1-E441-4534-A8F1-48FE3A4CD2D8}" type="presParOf" srcId="{AD07E594-3354-4CF1-92A2-53F61FFCCBDE}" destId="{6FCE874C-70E5-4E87-AF44-8C5F393DC916}" srcOrd="1" destOrd="0" presId="urn:microsoft.com/office/officeart/2005/8/layout/default"/>
    <dgm:cxn modelId="{24BB7097-ECAF-434C-B20F-B942AF5E23FC}" type="presParOf" srcId="{AD07E594-3354-4CF1-92A2-53F61FFCCBDE}" destId="{5AF4CBB9-6819-40C9-ADC3-C9A690BE178B}" srcOrd="2" destOrd="0" presId="urn:microsoft.com/office/officeart/2005/8/layout/default"/>
    <dgm:cxn modelId="{773160BD-ECF0-47FB-AE28-6331DEAC3CA7}" type="presParOf" srcId="{AD07E594-3354-4CF1-92A2-53F61FFCCBDE}" destId="{1B932CC7-627B-4C89-B6CF-3FE9E9A62421}" srcOrd="3" destOrd="0" presId="urn:microsoft.com/office/officeart/2005/8/layout/default"/>
    <dgm:cxn modelId="{0A6AC538-7265-408A-B238-8790FD367DD4}" type="presParOf" srcId="{AD07E594-3354-4CF1-92A2-53F61FFCCBDE}" destId="{94D1BB83-8942-45C2-BECD-F2F90D5D4B5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2B9F2D-F6F9-4E83-9F34-0C2B5A01E8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E3DA7B-C0A2-4DEF-9A7B-9A8D956ECA2F}">
      <dgm:prSet custT="1"/>
      <dgm:spPr>
        <a:solidFill>
          <a:srgbClr val="BBD5B5"/>
        </a:solidFill>
        <a:ln w="9525"/>
      </dgm:spPr>
      <dgm:t>
        <a:bodyPr/>
        <a:lstStyle/>
        <a:p>
          <a:r>
            <a:rPr lang="en-US" sz="2000" b="1" dirty="0">
              <a:solidFill>
                <a:schemeClr val="tx1"/>
              </a:solidFill>
              <a:latin typeface="Arial" panose="020B0604020202020204" pitchFamily="34" charset="0"/>
              <a:cs typeface="Arial" panose="020B0604020202020204" pitchFamily="34" charset="0"/>
            </a:rPr>
            <a:t>Points to remember:</a:t>
          </a:r>
        </a:p>
      </dgm:t>
    </dgm:pt>
    <dgm:pt modelId="{84BB7BD5-24F2-4CF1-936B-E5075F926C07}" type="parTrans" cxnId="{4C48EFCD-5B5C-488E-8092-18455497B1F6}">
      <dgm:prSet/>
      <dgm:spPr/>
      <dgm:t>
        <a:bodyPr/>
        <a:lstStyle/>
        <a:p>
          <a:endParaRPr lang="en-US"/>
        </a:p>
      </dgm:t>
    </dgm:pt>
    <dgm:pt modelId="{45736E6D-6397-4DCC-AC42-B08C56C9FB96}" type="sibTrans" cxnId="{4C48EFCD-5B5C-488E-8092-18455497B1F6}">
      <dgm:prSet/>
      <dgm:spPr/>
      <dgm:t>
        <a:bodyPr/>
        <a:lstStyle/>
        <a:p>
          <a:endParaRPr lang="en-US"/>
        </a:p>
      </dgm:t>
    </dgm:pt>
    <dgm:pt modelId="{826BBAB8-880D-4DC4-9584-4171D3C34E28}">
      <dgm:prSet custT="1"/>
      <dgm:spPr/>
      <dgm:t>
        <a:bodyPr/>
        <a:lstStyle/>
        <a:p>
          <a:pPr>
            <a:buClr>
              <a:srgbClr val="024886"/>
            </a:buClr>
          </a:pPr>
          <a:r>
            <a:rPr lang="en-US" sz="2000" dirty="0">
              <a:latin typeface="Arial" panose="020B0604020202020204" pitchFamily="34" charset="0"/>
              <a:cs typeface="Arial" panose="020B0604020202020204" pitchFamily="34" charset="0"/>
            </a:rPr>
            <a:t>“If the internet has taught us anything,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it’s that sometimes it’s easier to speak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our minds anonymously.”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496672AA-7F7D-4847-AB75-E8BCAA286F3F}" type="parTrans" cxnId="{9C43F34F-A948-483E-999B-D7C9616C5FCD}">
      <dgm:prSet/>
      <dgm:spPr/>
      <dgm:t>
        <a:bodyPr/>
        <a:lstStyle/>
        <a:p>
          <a:endParaRPr lang="en-US"/>
        </a:p>
      </dgm:t>
    </dgm:pt>
    <dgm:pt modelId="{A98C6096-4565-4870-8CD1-8CECAD9545EB}" type="sibTrans" cxnId="{9C43F34F-A948-483E-999B-D7C9616C5FCD}">
      <dgm:prSet/>
      <dgm:spPr/>
      <dgm:t>
        <a:bodyPr/>
        <a:lstStyle/>
        <a:p>
          <a:endParaRPr lang="en-US"/>
        </a:p>
      </dgm:t>
    </dgm:pt>
    <dgm:pt modelId="{0A909330-5953-4402-8B76-5EC7FC8E0782}">
      <dgm:prSet custT="1"/>
      <dgm:spPr/>
      <dgm:t>
        <a:bodyPr/>
        <a:lstStyle/>
        <a:p>
          <a:pPr>
            <a:buClr>
              <a:srgbClr val="024886"/>
            </a:buClr>
          </a:pPr>
          <a:r>
            <a:rPr lang="en-US" sz="2000" dirty="0">
              <a:latin typeface="Arial" panose="020B0604020202020204" pitchFamily="34" charset="0"/>
              <a:cs typeface="Arial" panose="020B0604020202020204" pitchFamily="34" charset="0"/>
            </a:rPr>
            <a:t>There is no constitutional right to not be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offended.</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F47DD859-1A26-40C8-BE66-328BD44EEE07}" type="parTrans" cxnId="{F40BEA2A-3A69-4D9F-A42F-C8F4EA760E49}">
      <dgm:prSet/>
      <dgm:spPr/>
      <dgm:t>
        <a:bodyPr/>
        <a:lstStyle/>
        <a:p>
          <a:endParaRPr lang="en-US"/>
        </a:p>
      </dgm:t>
    </dgm:pt>
    <dgm:pt modelId="{2CA8AB1A-6808-425B-9649-BC735EA70D80}" type="sibTrans" cxnId="{F40BEA2A-3A69-4D9F-A42F-C8F4EA760E49}">
      <dgm:prSet/>
      <dgm:spPr/>
      <dgm:t>
        <a:bodyPr/>
        <a:lstStyle/>
        <a:p>
          <a:endParaRPr lang="en-US"/>
        </a:p>
      </dgm:t>
    </dgm:pt>
    <dgm:pt modelId="{ABD24AF0-FBED-4644-9779-0192D0EF45E6}">
      <dgm:prSet custT="1"/>
      <dgm:spPr/>
      <dgm:t>
        <a:bodyPr/>
        <a:lstStyle/>
        <a:p>
          <a:pPr>
            <a:buClr>
              <a:srgbClr val="024886"/>
            </a:buClr>
          </a:pPr>
          <a:r>
            <a:rPr lang="en-US" sz="2000" dirty="0">
              <a:latin typeface="Arial" panose="020B0604020202020204" pitchFamily="34" charset="0"/>
              <a:cs typeface="Arial" panose="020B0604020202020204" pitchFamily="34" charset="0"/>
            </a:rPr>
            <a:t>People’s First Amendment rights are paramount and read very broadly by the Court.</a:t>
          </a:r>
        </a:p>
      </dgm:t>
    </dgm:pt>
    <dgm:pt modelId="{67D97AB1-74C1-45BA-9A26-3019DDB96427}" type="parTrans" cxnId="{54616CB8-F7B9-4E79-8A0D-DF20F9568DD8}">
      <dgm:prSet/>
      <dgm:spPr/>
      <dgm:t>
        <a:bodyPr/>
        <a:lstStyle/>
        <a:p>
          <a:endParaRPr lang="en-US"/>
        </a:p>
      </dgm:t>
    </dgm:pt>
    <dgm:pt modelId="{B9339C89-8E16-461A-A293-68C3C482E7D2}" type="sibTrans" cxnId="{54616CB8-F7B9-4E79-8A0D-DF20F9568DD8}">
      <dgm:prSet/>
      <dgm:spPr/>
      <dgm:t>
        <a:bodyPr/>
        <a:lstStyle/>
        <a:p>
          <a:endParaRPr lang="en-US"/>
        </a:p>
      </dgm:t>
    </dgm:pt>
    <dgm:pt modelId="{4E617FC4-C94F-4D3E-A3D0-72608EA33548}">
      <dgm:prSet custT="1"/>
      <dgm:spPr/>
      <dgm:t>
        <a:bodyPr/>
        <a:lstStyle/>
        <a:p>
          <a:pPr>
            <a:buClr>
              <a:srgbClr val="024886"/>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 After all, the First Amendment provides that Congress shall make no law abridging the “right to petition the Government for a redress of grievances.”</a:t>
          </a:r>
        </a:p>
      </dgm:t>
    </dgm:pt>
    <dgm:pt modelId="{F6064A39-1101-4B23-A0B7-B60EB0737408}" type="parTrans" cxnId="{1380150E-85D9-4EBB-80A3-13EB7D472787}">
      <dgm:prSet/>
      <dgm:spPr/>
      <dgm:t>
        <a:bodyPr/>
        <a:lstStyle/>
        <a:p>
          <a:endParaRPr lang="en-US"/>
        </a:p>
      </dgm:t>
    </dgm:pt>
    <dgm:pt modelId="{1820DCA2-26EE-427D-874F-50FD16FEE270}" type="sibTrans" cxnId="{1380150E-85D9-4EBB-80A3-13EB7D472787}">
      <dgm:prSet/>
      <dgm:spPr/>
      <dgm:t>
        <a:bodyPr/>
        <a:lstStyle/>
        <a:p>
          <a:endParaRPr lang="en-US"/>
        </a:p>
      </dgm:t>
    </dgm:pt>
    <dgm:pt modelId="{315D1864-5B4E-45D1-9041-4275AB156220}" type="pres">
      <dgm:prSet presAssocID="{102B9F2D-F6F9-4E83-9F34-0C2B5A01E814}" presName="linear" presStyleCnt="0">
        <dgm:presLayoutVars>
          <dgm:animLvl val="lvl"/>
          <dgm:resizeHandles val="exact"/>
        </dgm:presLayoutVars>
      </dgm:prSet>
      <dgm:spPr/>
    </dgm:pt>
    <dgm:pt modelId="{20C9B7A0-A9E5-47FC-A299-F1E99CE69D37}" type="pres">
      <dgm:prSet presAssocID="{E2E3DA7B-C0A2-4DEF-9A7B-9A8D956ECA2F}" presName="parentText" presStyleLbl="node1" presStyleIdx="0" presStyleCnt="1" custScaleY="58253">
        <dgm:presLayoutVars>
          <dgm:chMax val="0"/>
          <dgm:bulletEnabled val="1"/>
        </dgm:presLayoutVars>
      </dgm:prSet>
      <dgm:spPr/>
    </dgm:pt>
    <dgm:pt modelId="{5EA18F70-D8A2-4721-8EFA-E25D597D20C8}" type="pres">
      <dgm:prSet presAssocID="{E2E3DA7B-C0A2-4DEF-9A7B-9A8D956ECA2F}" presName="childText" presStyleLbl="revTx" presStyleIdx="0" presStyleCnt="1" custLinFactNeighborY="12525">
        <dgm:presLayoutVars>
          <dgm:bulletEnabled val="1"/>
        </dgm:presLayoutVars>
      </dgm:prSet>
      <dgm:spPr/>
    </dgm:pt>
  </dgm:ptLst>
  <dgm:cxnLst>
    <dgm:cxn modelId="{026DBE0A-B1C7-4069-AC6B-91F5674EF735}" type="presOf" srcId="{0A909330-5953-4402-8B76-5EC7FC8E0782}" destId="{5EA18F70-D8A2-4721-8EFA-E25D597D20C8}" srcOrd="0" destOrd="1" presId="urn:microsoft.com/office/officeart/2005/8/layout/vList2"/>
    <dgm:cxn modelId="{1380150E-85D9-4EBB-80A3-13EB7D472787}" srcId="{ABD24AF0-FBED-4644-9779-0192D0EF45E6}" destId="{4E617FC4-C94F-4D3E-A3D0-72608EA33548}" srcOrd="0" destOrd="0" parTransId="{F6064A39-1101-4B23-A0B7-B60EB0737408}" sibTransId="{1820DCA2-26EE-427D-874F-50FD16FEE270}"/>
    <dgm:cxn modelId="{F40BEA2A-3A69-4D9F-A42F-C8F4EA760E49}" srcId="{E2E3DA7B-C0A2-4DEF-9A7B-9A8D956ECA2F}" destId="{0A909330-5953-4402-8B76-5EC7FC8E0782}" srcOrd="1" destOrd="0" parTransId="{F47DD859-1A26-40C8-BE66-328BD44EEE07}" sibTransId="{2CA8AB1A-6808-425B-9649-BC735EA70D80}"/>
    <dgm:cxn modelId="{9C43F34F-A948-483E-999B-D7C9616C5FCD}" srcId="{E2E3DA7B-C0A2-4DEF-9A7B-9A8D956ECA2F}" destId="{826BBAB8-880D-4DC4-9584-4171D3C34E28}" srcOrd="0" destOrd="0" parTransId="{496672AA-7F7D-4847-AB75-E8BCAA286F3F}" sibTransId="{A98C6096-4565-4870-8CD1-8CECAD9545EB}"/>
    <dgm:cxn modelId="{A917DA72-FFC1-4961-B3E8-7872378E1B17}" type="presOf" srcId="{826BBAB8-880D-4DC4-9584-4171D3C34E28}" destId="{5EA18F70-D8A2-4721-8EFA-E25D597D20C8}" srcOrd="0" destOrd="0" presId="urn:microsoft.com/office/officeart/2005/8/layout/vList2"/>
    <dgm:cxn modelId="{9656F753-2CB3-4C51-8166-5C9245359FF6}" type="presOf" srcId="{4E617FC4-C94F-4D3E-A3D0-72608EA33548}" destId="{5EA18F70-D8A2-4721-8EFA-E25D597D20C8}" srcOrd="0" destOrd="3" presId="urn:microsoft.com/office/officeart/2005/8/layout/vList2"/>
    <dgm:cxn modelId="{8D901C81-067E-44F0-A212-831CF03BFFEC}" type="presOf" srcId="{E2E3DA7B-C0A2-4DEF-9A7B-9A8D956ECA2F}" destId="{20C9B7A0-A9E5-47FC-A299-F1E99CE69D37}" srcOrd="0" destOrd="0" presId="urn:microsoft.com/office/officeart/2005/8/layout/vList2"/>
    <dgm:cxn modelId="{54616CB8-F7B9-4E79-8A0D-DF20F9568DD8}" srcId="{E2E3DA7B-C0A2-4DEF-9A7B-9A8D956ECA2F}" destId="{ABD24AF0-FBED-4644-9779-0192D0EF45E6}" srcOrd="2" destOrd="0" parTransId="{67D97AB1-74C1-45BA-9A26-3019DDB96427}" sibTransId="{B9339C89-8E16-461A-A293-68C3C482E7D2}"/>
    <dgm:cxn modelId="{4C48EFCD-5B5C-488E-8092-18455497B1F6}" srcId="{102B9F2D-F6F9-4E83-9F34-0C2B5A01E814}" destId="{E2E3DA7B-C0A2-4DEF-9A7B-9A8D956ECA2F}" srcOrd="0" destOrd="0" parTransId="{84BB7BD5-24F2-4CF1-936B-E5075F926C07}" sibTransId="{45736E6D-6397-4DCC-AC42-B08C56C9FB96}"/>
    <dgm:cxn modelId="{CB2CD6E3-CC6E-446A-B40C-CD4FBE384AC2}" type="presOf" srcId="{ABD24AF0-FBED-4644-9779-0192D0EF45E6}" destId="{5EA18F70-D8A2-4721-8EFA-E25D597D20C8}" srcOrd="0" destOrd="2" presId="urn:microsoft.com/office/officeart/2005/8/layout/vList2"/>
    <dgm:cxn modelId="{0716BCE4-56A4-475A-A75D-09513DF54737}" type="presOf" srcId="{102B9F2D-F6F9-4E83-9F34-0C2B5A01E814}" destId="{315D1864-5B4E-45D1-9041-4275AB156220}" srcOrd="0" destOrd="0" presId="urn:microsoft.com/office/officeart/2005/8/layout/vList2"/>
    <dgm:cxn modelId="{44FD40B9-4434-46D3-AA09-8A1CE1F2C7B2}" type="presParOf" srcId="{315D1864-5B4E-45D1-9041-4275AB156220}" destId="{20C9B7A0-A9E5-47FC-A299-F1E99CE69D37}" srcOrd="0" destOrd="0" presId="urn:microsoft.com/office/officeart/2005/8/layout/vList2"/>
    <dgm:cxn modelId="{CB1B4E9E-5EE9-4900-B7FE-BE0F4BBBF9F4}" type="presParOf" srcId="{315D1864-5B4E-45D1-9041-4275AB156220}" destId="{5EA18F70-D8A2-4721-8EFA-E25D597D20C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E818A0-02E3-4123-B4D8-6AD9C5373F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775641-0981-4190-A9C8-8412356240A7}">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Problems we see:</a:t>
          </a:r>
        </a:p>
      </dgm:t>
    </dgm:pt>
    <dgm:pt modelId="{9FD2D228-A6A0-478E-92E0-D7F0204F5D0A}" type="parTrans" cxnId="{55F240C3-D863-439F-977B-8C81DCF652B6}">
      <dgm:prSet/>
      <dgm:spPr/>
      <dgm:t>
        <a:bodyPr/>
        <a:lstStyle/>
        <a:p>
          <a:endParaRPr lang="en-US"/>
        </a:p>
      </dgm:t>
    </dgm:pt>
    <dgm:pt modelId="{B75073E7-AD5E-44AB-9230-2DE0BA08F73D}" type="sibTrans" cxnId="{55F240C3-D863-439F-977B-8C81DCF652B6}">
      <dgm:prSet/>
      <dgm:spPr/>
      <dgm:t>
        <a:bodyPr/>
        <a:lstStyle/>
        <a:p>
          <a:endParaRPr lang="en-US"/>
        </a:p>
      </dgm:t>
    </dgm:pt>
    <dgm:pt modelId="{C48B2AFA-266A-49CE-BF50-22EB95175766}">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Increased conflict among employees and between supervisors and employees</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dgm:t>
    </dgm:pt>
    <dgm:pt modelId="{8C297FD4-182B-4814-AD97-6D59D06C9616}" type="parTrans" cxnId="{5CE8D903-4409-41F8-8489-5ECC4FC63C58}">
      <dgm:prSet/>
      <dgm:spPr/>
      <dgm:t>
        <a:bodyPr/>
        <a:lstStyle/>
        <a:p>
          <a:endParaRPr lang="en-US"/>
        </a:p>
      </dgm:t>
    </dgm:pt>
    <dgm:pt modelId="{A6BCE7B5-2690-449B-AF9C-42B138C8AB78}" type="sibTrans" cxnId="{5CE8D903-4409-41F8-8489-5ECC4FC63C58}">
      <dgm:prSet/>
      <dgm:spPr/>
      <dgm:t>
        <a:bodyPr/>
        <a:lstStyle/>
        <a:p>
          <a:endParaRPr lang="en-US"/>
        </a:p>
      </dgm:t>
    </dgm:pt>
    <dgm:pt modelId="{A07B29BC-3E08-43CB-9233-A8FFD094C2EA}">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A feeling of being unappreciated, undervalued, and unempowered</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dgm:t>
    </dgm:pt>
    <dgm:pt modelId="{9BFDF5AE-6CBB-4416-A0DE-71B22FF03E71}" type="parTrans" cxnId="{507926E9-7A21-47B4-9505-9841B9CE34F1}">
      <dgm:prSet/>
      <dgm:spPr/>
      <dgm:t>
        <a:bodyPr/>
        <a:lstStyle/>
        <a:p>
          <a:endParaRPr lang="en-US"/>
        </a:p>
      </dgm:t>
    </dgm:pt>
    <dgm:pt modelId="{1C822A34-D065-4429-B61D-16E46586C683}" type="sibTrans" cxnId="{507926E9-7A21-47B4-9505-9841B9CE34F1}">
      <dgm:prSet/>
      <dgm:spPr/>
      <dgm:t>
        <a:bodyPr/>
        <a:lstStyle/>
        <a:p>
          <a:endParaRPr lang="en-US"/>
        </a:p>
      </dgm:t>
    </dgm:pt>
    <dgm:pt modelId="{55356678-447C-44A7-8764-C2E053318F72}">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Growing sensitivity to constructive feedback</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dgm:t>
    </dgm:pt>
    <dgm:pt modelId="{C15E38D0-1E50-485C-9FFA-F717D08472C9}" type="parTrans" cxnId="{2C65C486-1F20-4F60-8E45-99CA723E426B}">
      <dgm:prSet/>
      <dgm:spPr/>
      <dgm:t>
        <a:bodyPr/>
        <a:lstStyle/>
        <a:p>
          <a:endParaRPr lang="en-US"/>
        </a:p>
      </dgm:t>
    </dgm:pt>
    <dgm:pt modelId="{006E8FD2-2DE1-43CB-8A33-4A40D3B89616}" type="sibTrans" cxnId="{2C65C486-1F20-4F60-8E45-99CA723E426B}">
      <dgm:prSet/>
      <dgm:spPr/>
      <dgm:t>
        <a:bodyPr/>
        <a:lstStyle/>
        <a:p>
          <a:endParaRPr lang="en-US"/>
        </a:p>
      </dgm:t>
    </dgm:pt>
    <dgm:pt modelId="{F604CA24-E3BF-4370-A2D6-6D03C421D60F}">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Reduced loyalty</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dgm:t>
    </dgm:pt>
    <dgm:pt modelId="{22C62102-47EE-4334-AC44-347A6C15E637}" type="parTrans" cxnId="{AFDA83C7-1232-43CF-BEF0-E8566629E2E5}">
      <dgm:prSet/>
      <dgm:spPr/>
      <dgm:t>
        <a:bodyPr/>
        <a:lstStyle/>
        <a:p>
          <a:endParaRPr lang="en-US"/>
        </a:p>
      </dgm:t>
    </dgm:pt>
    <dgm:pt modelId="{64040CF9-071A-4544-A48B-68DEF4BD67EA}" type="sibTrans" cxnId="{AFDA83C7-1232-43CF-BEF0-E8566629E2E5}">
      <dgm:prSet/>
      <dgm:spPr/>
      <dgm:t>
        <a:bodyPr/>
        <a:lstStyle/>
        <a:p>
          <a:endParaRPr lang="en-US"/>
        </a:p>
      </dgm:t>
    </dgm:pt>
    <dgm:pt modelId="{C84975E9-9FF9-4BEA-BA4E-D74409D5E4EE}">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Blame game</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dgm:t>
    </dgm:pt>
    <dgm:pt modelId="{3309081E-D683-4BBB-9273-87C69DAE8062}" type="parTrans" cxnId="{A362DAFB-7EDB-454E-8F0D-8E86EA584E5C}">
      <dgm:prSet/>
      <dgm:spPr/>
      <dgm:t>
        <a:bodyPr/>
        <a:lstStyle/>
        <a:p>
          <a:endParaRPr lang="en-US"/>
        </a:p>
      </dgm:t>
    </dgm:pt>
    <dgm:pt modelId="{8CD32871-58DD-40D3-AF6C-D79DE2BF57B3}" type="sibTrans" cxnId="{A362DAFB-7EDB-454E-8F0D-8E86EA584E5C}">
      <dgm:prSet/>
      <dgm:spPr/>
      <dgm:t>
        <a:bodyPr/>
        <a:lstStyle/>
        <a:p>
          <a:endParaRPr lang="en-US"/>
        </a:p>
      </dgm:t>
    </dgm:pt>
    <dgm:pt modelId="{AA1176E6-9D99-48F4-B969-B4831445D7C3}">
      <dgm:prSet custT="1"/>
      <dgm:spPr/>
      <dgm:t>
        <a:bodyPr/>
        <a:lstStyle/>
        <a:p>
          <a:pPr>
            <a:buClr>
              <a:srgbClr val="024886"/>
            </a:buClr>
          </a:pPr>
          <a:r>
            <a:rPr lang="en-US" sz="1800" dirty="0">
              <a:solidFill>
                <a:schemeClr val="tx1"/>
              </a:solidFill>
              <a:latin typeface="Arial" panose="020B0604020202020204" pitchFamily="34" charset="0"/>
              <a:cs typeface="Arial" panose="020B0604020202020204" pitchFamily="34" charset="0"/>
            </a:rPr>
            <a:t>Whistleblower complaints as an offensive move</a:t>
          </a:r>
        </a:p>
      </dgm:t>
    </dgm:pt>
    <dgm:pt modelId="{1D7FE091-918A-4F06-BF42-C51AF174D876}" type="parTrans" cxnId="{C7BC0CA5-FDEE-447F-95E5-139CF24E0967}">
      <dgm:prSet/>
      <dgm:spPr/>
      <dgm:t>
        <a:bodyPr/>
        <a:lstStyle/>
        <a:p>
          <a:endParaRPr lang="en-US"/>
        </a:p>
      </dgm:t>
    </dgm:pt>
    <dgm:pt modelId="{54E258EA-F66E-41D7-B4B2-6D56520D464E}" type="sibTrans" cxnId="{C7BC0CA5-FDEE-447F-95E5-139CF24E0967}">
      <dgm:prSet/>
      <dgm:spPr/>
      <dgm:t>
        <a:bodyPr/>
        <a:lstStyle/>
        <a:p>
          <a:endParaRPr lang="en-US"/>
        </a:p>
      </dgm:t>
    </dgm:pt>
    <dgm:pt modelId="{414E7BB9-F543-427C-A1D5-4FA40765B515}" type="pres">
      <dgm:prSet presAssocID="{08E818A0-02E3-4123-B4D8-6AD9C5373F3B}" presName="linear" presStyleCnt="0">
        <dgm:presLayoutVars>
          <dgm:animLvl val="lvl"/>
          <dgm:resizeHandles val="exact"/>
        </dgm:presLayoutVars>
      </dgm:prSet>
      <dgm:spPr/>
    </dgm:pt>
    <dgm:pt modelId="{D6CD77FC-181E-4F08-A5B5-9912912CF006}" type="pres">
      <dgm:prSet presAssocID="{12775641-0981-4190-A9C8-8412356240A7}" presName="parentText" presStyleLbl="node1" presStyleIdx="0" presStyleCnt="1" custScaleY="50970">
        <dgm:presLayoutVars>
          <dgm:chMax val="0"/>
          <dgm:bulletEnabled val="1"/>
        </dgm:presLayoutVars>
      </dgm:prSet>
      <dgm:spPr/>
    </dgm:pt>
    <dgm:pt modelId="{5E909717-86B5-441B-AF12-F7CCDF73058A}" type="pres">
      <dgm:prSet presAssocID="{12775641-0981-4190-A9C8-8412356240A7}" presName="childText" presStyleLbl="revTx" presStyleIdx="0" presStyleCnt="1" custLinFactNeighborY="9185">
        <dgm:presLayoutVars>
          <dgm:bulletEnabled val="1"/>
        </dgm:presLayoutVars>
      </dgm:prSet>
      <dgm:spPr/>
    </dgm:pt>
  </dgm:ptLst>
  <dgm:cxnLst>
    <dgm:cxn modelId="{5CE8D903-4409-41F8-8489-5ECC4FC63C58}" srcId="{12775641-0981-4190-A9C8-8412356240A7}" destId="{C48B2AFA-266A-49CE-BF50-22EB95175766}" srcOrd="0" destOrd="0" parTransId="{8C297FD4-182B-4814-AD97-6D59D06C9616}" sibTransId="{A6BCE7B5-2690-449B-AF9C-42B138C8AB78}"/>
    <dgm:cxn modelId="{72DF1D27-B32C-4285-9CF8-9F7399DDDA50}" type="presOf" srcId="{A07B29BC-3E08-43CB-9233-A8FFD094C2EA}" destId="{5E909717-86B5-441B-AF12-F7CCDF73058A}" srcOrd="0" destOrd="1" presId="urn:microsoft.com/office/officeart/2005/8/layout/vList2"/>
    <dgm:cxn modelId="{0172BD4D-A1F6-4C4F-96B7-A485247BF82A}" type="presOf" srcId="{F604CA24-E3BF-4370-A2D6-6D03C421D60F}" destId="{5E909717-86B5-441B-AF12-F7CCDF73058A}" srcOrd="0" destOrd="3" presId="urn:microsoft.com/office/officeart/2005/8/layout/vList2"/>
    <dgm:cxn modelId="{D689AB82-8787-4F40-A211-E8CAC3A1BD98}" type="presOf" srcId="{55356678-447C-44A7-8764-C2E053318F72}" destId="{5E909717-86B5-441B-AF12-F7CCDF73058A}" srcOrd="0" destOrd="2" presId="urn:microsoft.com/office/officeart/2005/8/layout/vList2"/>
    <dgm:cxn modelId="{2C65C486-1F20-4F60-8E45-99CA723E426B}" srcId="{12775641-0981-4190-A9C8-8412356240A7}" destId="{55356678-447C-44A7-8764-C2E053318F72}" srcOrd="2" destOrd="0" parTransId="{C15E38D0-1E50-485C-9FFA-F717D08472C9}" sibTransId="{006E8FD2-2DE1-43CB-8A33-4A40D3B89616}"/>
    <dgm:cxn modelId="{D45F3D9D-0A97-4793-969A-3C40AA376869}" type="presOf" srcId="{AA1176E6-9D99-48F4-B969-B4831445D7C3}" destId="{5E909717-86B5-441B-AF12-F7CCDF73058A}" srcOrd="0" destOrd="5" presId="urn:microsoft.com/office/officeart/2005/8/layout/vList2"/>
    <dgm:cxn modelId="{C7BC0CA5-FDEE-447F-95E5-139CF24E0967}" srcId="{12775641-0981-4190-A9C8-8412356240A7}" destId="{AA1176E6-9D99-48F4-B969-B4831445D7C3}" srcOrd="5" destOrd="0" parTransId="{1D7FE091-918A-4F06-BF42-C51AF174D876}" sibTransId="{54E258EA-F66E-41D7-B4B2-6D56520D464E}"/>
    <dgm:cxn modelId="{0E81DAC0-2E25-4260-B8E6-B49FC72396A8}" type="presOf" srcId="{12775641-0981-4190-A9C8-8412356240A7}" destId="{D6CD77FC-181E-4F08-A5B5-9912912CF006}" srcOrd="0" destOrd="0" presId="urn:microsoft.com/office/officeart/2005/8/layout/vList2"/>
    <dgm:cxn modelId="{55F240C3-D863-439F-977B-8C81DCF652B6}" srcId="{08E818A0-02E3-4123-B4D8-6AD9C5373F3B}" destId="{12775641-0981-4190-A9C8-8412356240A7}" srcOrd="0" destOrd="0" parTransId="{9FD2D228-A6A0-478E-92E0-D7F0204F5D0A}" sibTransId="{B75073E7-AD5E-44AB-9230-2DE0BA08F73D}"/>
    <dgm:cxn modelId="{AFDA83C7-1232-43CF-BEF0-E8566629E2E5}" srcId="{12775641-0981-4190-A9C8-8412356240A7}" destId="{F604CA24-E3BF-4370-A2D6-6D03C421D60F}" srcOrd="3" destOrd="0" parTransId="{22C62102-47EE-4334-AC44-347A6C15E637}" sibTransId="{64040CF9-071A-4544-A48B-68DEF4BD67EA}"/>
    <dgm:cxn modelId="{56D7ABE1-6D7E-42F2-8361-FF18771F7063}" type="presOf" srcId="{C48B2AFA-266A-49CE-BF50-22EB95175766}" destId="{5E909717-86B5-441B-AF12-F7CCDF73058A}" srcOrd="0" destOrd="0" presId="urn:microsoft.com/office/officeart/2005/8/layout/vList2"/>
    <dgm:cxn modelId="{359898E3-CCA2-4CEA-BCAC-A7364A3AD273}" type="presOf" srcId="{08E818A0-02E3-4123-B4D8-6AD9C5373F3B}" destId="{414E7BB9-F543-427C-A1D5-4FA40765B515}" srcOrd="0" destOrd="0" presId="urn:microsoft.com/office/officeart/2005/8/layout/vList2"/>
    <dgm:cxn modelId="{507926E9-7A21-47B4-9505-9841B9CE34F1}" srcId="{12775641-0981-4190-A9C8-8412356240A7}" destId="{A07B29BC-3E08-43CB-9233-A8FFD094C2EA}" srcOrd="1" destOrd="0" parTransId="{9BFDF5AE-6CBB-4416-A0DE-71B22FF03E71}" sibTransId="{1C822A34-D065-4429-B61D-16E46586C683}"/>
    <dgm:cxn modelId="{A362DAFB-7EDB-454E-8F0D-8E86EA584E5C}" srcId="{12775641-0981-4190-A9C8-8412356240A7}" destId="{C84975E9-9FF9-4BEA-BA4E-D74409D5E4EE}" srcOrd="4" destOrd="0" parTransId="{3309081E-D683-4BBB-9273-87C69DAE8062}" sibTransId="{8CD32871-58DD-40D3-AF6C-D79DE2BF57B3}"/>
    <dgm:cxn modelId="{DE5D34FE-9467-48BC-9B53-6C839F24CBCF}" type="presOf" srcId="{C84975E9-9FF9-4BEA-BA4E-D74409D5E4EE}" destId="{5E909717-86B5-441B-AF12-F7CCDF73058A}" srcOrd="0" destOrd="4" presId="urn:microsoft.com/office/officeart/2005/8/layout/vList2"/>
    <dgm:cxn modelId="{31CF4E8B-C167-4997-B7C2-4AE9EC89F150}" type="presParOf" srcId="{414E7BB9-F543-427C-A1D5-4FA40765B515}" destId="{D6CD77FC-181E-4F08-A5B5-9912912CF006}" srcOrd="0" destOrd="0" presId="urn:microsoft.com/office/officeart/2005/8/layout/vList2"/>
    <dgm:cxn modelId="{06AA5A76-B121-49C1-B470-FC7A00BD6AFA}" type="presParOf" srcId="{414E7BB9-F543-427C-A1D5-4FA40765B515}" destId="{5E909717-86B5-441B-AF12-F7CCDF73058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7831A5-4BD6-41D5-BBC7-7990919B9A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8C887D-0D91-41CF-9B9F-1AECF7C4DC90}">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Keep in mind:</a:t>
          </a:r>
        </a:p>
      </dgm:t>
    </dgm:pt>
    <dgm:pt modelId="{DEBC6024-ED24-4699-B8C0-066CAD0D4D12}" type="parTrans" cxnId="{4D4D40E6-87AB-47E0-87A3-F264569CA8B0}">
      <dgm:prSet/>
      <dgm:spPr/>
      <dgm:t>
        <a:bodyPr/>
        <a:lstStyle/>
        <a:p>
          <a:endParaRPr lang="en-US"/>
        </a:p>
      </dgm:t>
    </dgm:pt>
    <dgm:pt modelId="{A8684BB8-7460-4FA2-A01C-866E819D008F}" type="sibTrans" cxnId="{4D4D40E6-87AB-47E0-87A3-F264569CA8B0}">
      <dgm:prSet/>
      <dgm:spPr/>
      <dgm:t>
        <a:bodyPr/>
        <a:lstStyle/>
        <a:p>
          <a:endParaRPr lang="en-US"/>
        </a:p>
      </dgm:t>
    </dgm:pt>
    <dgm:pt modelId="{92067C25-FD08-40BE-8E8B-95A7ADDEB988}">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There is no law that requires people to be nice</a:t>
          </a:r>
        </a:p>
      </dgm:t>
    </dgm:pt>
    <dgm:pt modelId="{752F5D87-CCA2-45AF-8DF5-152FADCE38F6}" type="parTrans" cxnId="{56A3E75E-4115-4DF3-B0C4-F5F857BD4B2D}">
      <dgm:prSet/>
      <dgm:spPr/>
      <dgm:t>
        <a:bodyPr/>
        <a:lstStyle/>
        <a:p>
          <a:endParaRPr lang="en-US"/>
        </a:p>
      </dgm:t>
    </dgm:pt>
    <dgm:pt modelId="{C84EF06C-8A6A-4B97-B944-CA16C501ACCB}" type="sibTrans" cxnId="{56A3E75E-4115-4DF3-B0C4-F5F857BD4B2D}">
      <dgm:prSet/>
      <dgm:spPr/>
      <dgm:t>
        <a:bodyPr/>
        <a:lstStyle/>
        <a:p>
          <a:endParaRPr lang="en-US"/>
        </a:p>
      </dgm:t>
    </dgm:pt>
    <dgm:pt modelId="{88796705-EC7E-472B-8E0B-9298D3D0014E}">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Relationships change over time – take a long view</a:t>
          </a:r>
        </a:p>
      </dgm:t>
    </dgm:pt>
    <dgm:pt modelId="{3AB7DE3A-6D25-42DF-932E-C22DF11D2315}" type="parTrans" cxnId="{2C5BB8EA-7548-4861-B2D0-55F6BD4E6084}">
      <dgm:prSet/>
      <dgm:spPr/>
      <dgm:t>
        <a:bodyPr/>
        <a:lstStyle/>
        <a:p>
          <a:endParaRPr lang="en-US"/>
        </a:p>
      </dgm:t>
    </dgm:pt>
    <dgm:pt modelId="{C94BFD55-A6B0-482C-AEAD-9CA082ADCA29}" type="sibTrans" cxnId="{2C5BB8EA-7548-4861-B2D0-55F6BD4E6084}">
      <dgm:prSet/>
      <dgm:spPr/>
      <dgm:t>
        <a:bodyPr/>
        <a:lstStyle/>
        <a:p>
          <a:endParaRPr lang="en-US"/>
        </a:p>
      </dgm:t>
    </dgm:pt>
    <dgm:pt modelId="{8886405A-8C14-4701-9624-4A5EFDE50232}">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Systems create consistency</a:t>
          </a:r>
        </a:p>
      </dgm:t>
    </dgm:pt>
    <dgm:pt modelId="{F87F2712-EAE8-494C-9078-D04CF37E3734}" type="parTrans" cxnId="{948D6F02-DF48-419C-BD97-313E38181614}">
      <dgm:prSet/>
      <dgm:spPr/>
      <dgm:t>
        <a:bodyPr/>
        <a:lstStyle/>
        <a:p>
          <a:endParaRPr lang="en-US"/>
        </a:p>
      </dgm:t>
    </dgm:pt>
    <dgm:pt modelId="{FEE683F0-CEC0-4A90-89D3-A70389D38042}" type="sibTrans" cxnId="{948D6F02-DF48-419C-BD97-313E38181614}">
      <dgm:prSet/>
      <dgm:spPr/>
      <dgm:t>
        <a:bodyPr/>
        <a:lstStyle/>
        <a:p>
          <a:endParaRPr lang="en-US"/>
        </a:p>
      </dgm:t>
    </dgm:pt>
    <dgm:pt modelId="{2ED1BE97-E7CB-4940-A332-24A3702566AE}">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Set clear and measurable expectations</a:t>
          </a:r>
        </a:p>
      </dgm:t>
    </dgm:pt>
    <dgm:pt modelId="{20E70654-49BD-4428-BA74-32CEFB82BD4E}" type="parTrans" cxnId="{449B2D82-ECB9-46C4-913A-9207C094540D}">
      <dgm:prSet/>
      <dgm:spPr/>
      <dgm:t>
        <a:bodyPr/>
        <a:lstStyle/>
        <a:p>
          <a:endParaRPr lang="en-US"/>
        </a:p>
      </dgm:t>
    </dgm:pt>
    <dgm:pt modelId="{FE598F61-92BF-4EDF-9B8E-130173555ED9}" type="sibTrans" cxnId="{449B2D82-ECB9-46C4-913A-9207C094540D}">
      <dgm:prSet/>
      <dgm:spPr/>
      <dgm:t>
        <a:bodyPr/>
        <a:lstStyle/>
        <a:p>
          <a:endParaRPr lang="en-US"/>
        </a:p>
      </dgm:t>
    </dgm:pt>
    <dgm:pt modelId="{2CB7CCDC-3CB6-477E-A12A-87976E99F42C}">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Consider the challenges they face</a:t>
          </a:r>
        </a:p>
      </dgm:t>
    </dgm:pt>
    <dgm:pt modelId="{304F5A08-92F4-4020-B66A-AF983CD1CEE8}" type="parTrans" cxnId="{4CD87411-6935-41F5-B550-3CBBF573E6A5}">
      <dgm:prSet/>
      <dgm:spPr/>
      <dgm:t>
        <a:bodyPr/>
        <a:lstStyle/>
        <a:p>
          <a:endParaRPr lang="en-US"/>
        </a:p>
      </dgm:t>
    </dgm:pt>
    <dgm:pt modelId="{9EB751F7-3B75-449A-AD54-045750D927BC}" type="sibTrans" cxnId="{4CD87411-6935-41F5-B550-3CBBF573E6A5}">
      <dgm:prSet/>
      <dgm:spPr/>
      <dgm:t>
        <a:bodyPr/>
        <a:lstStyle/>
        <a:p>
          <a:endParaRPr lang="en-US"/>
        </a:p>
      </dgm:t>
    </dgm:pt>
    <dgm:pt modelId="{50E1139C-2629-4A75-9AEB-CC0EE2600EA6}">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Everyone is entitled to a bad day, but repeated patterns of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behavior can’t be ignored</a:t>
          </a:r>
        </a:p>
      </dgm:t>
    </dgm:pt>
    <dgm:pt modelId="{097C79CE-5FD8-451A-9DEB-9E6781C7A290}" type="parTrans" cxnId="{78B9F4CF-9631-446E-8298-940610C34ADF}">
      <dgm:prSet/>
      <dgm:spPr/>
      <dgm:t>
        <a:bodyPr/>
        <a:lstStyle/>
        <a:p>
          <a:endParaRPr lang="en-US"/>
        </a:p>
      </dgm:t>
    </dgm:pt>
    <dgm:pt modelId="{CE4887ED-CC8E-4235-9FE8-81C93C9F9E56}" type="sibTrans" cxnId="{78B9F4CF-9631-446E-8298-940610C34ADF}">
      <dgm:prSet/>
      <dgm:spPr/>
      <dgm:t>
        <a:bodyPr/>
        <a:lstStyle/>
        <a:p>
          <a:endParaRPr lang="en-US"/>
        </a:p>
      </dgm:t>
    </dgm:pt>
    <dgm:pt modelId="{C225A0D8-9965-47DF-8802-5852C1CD9120}">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Everyone needs to feel valued</a:t>
          </a:r>
        </a:p>
      </dgm:t>
    </dgm:pt>
    <dgm:pt modelId="{02508194-6117-4BE5-B4CC-3FE53324354E}" type="parTrans" cxnId="{A1C7D3E7-4A0F-4153-9373-21F8C70BEE75}">
      <dgm:prSet/>
      <dgm:spPr/>
      <dgm:t>
        <a:bodyPr/>
        <a:lstStyle/>
        <a:p>
          <a:endParaRPr lang="en-US"/>
        </a:p>
      </dgm:t>
    </dgm:pt>
    <dgm:pt modelId="{C58AB990-F3D6-4107-9791-5A2959D4DB72}" type="sibTrans" cxnId="{A1C7D3E7-4A0F-4153-9373-21F8C70BEE75}">
      <dgm:prSet/>
      <dgm:spPr/>
      <dgm:t>
        <a:bodyPr/>
        <a:lstStyle/>
        <a:p>
          <a:endParaRPr lang="en-US"/>
        </a:p>
      </dgm:t>
    </dgm:pt>
    <dgm:pt modelId="{BC191C02-1C83-4243-96E5-2265C7E97D3E}" type="pres">
      <dgm:prSet presAssocID="{FB7831A5-4BD6-41D5-BBC7-7990919B9AD7}" presName="linear" presStyleCnt="0">
        <dgm:presLayoutVars>
          <dgm:animLvl val="lvl"/>
          <dgm:resizeHandles val="exact"/>
        </dgm:presLayoutVars>
      </dgm:prSet>
      <dgm:spPr/>
    </dgm:pt>
    <dgm:pt modelId="{9D802082-926F-4AA6-B662-737A341D71D4}" type="pres">
      <dgm:prSet presAssocID="{F78C887D-0D91-41CF-9B9F-1AECF7C4DC90}" presName="parentText" presStyleLbl="node1" presStyleIdx="0" presStyleCnt="1" custScaleY="63247" custLinFactNeighborX="-278" custLinFactNeighborY="2574">
        <dgm:presLayoutVars>
          <dgm:chMax val="0"/>
          <dgm:bulletEnabled val="1"/>
        </dgm:presLayoutVars>
      </dgm:prSet>
      <dgm:spPr/>
    </dgm:pt>
    <dgm:pt modelId="{CC0A5BE2-82A3-405A-B0AE-2B33D70B4F39}" type="pres">
      <dgm:prSet presAssocID="{F78C887D-0D91-41CF-9B9F-1AECF7C4DC90}" presName="childText" presStyleLbl="revTx" presStyleIdx="0" presStyleCnt="1" custLinFactNeighborY="12525">
        <dgm:presLayoutVars>
          <dgm:bulletEnabled val="1"/>
        </dgm:presLayoutVars>
      </dgm:prSet>
      <dgm:spPr/>
    </dgm:pt>
  </dgm:ptLst>
  <dgm:cxnLst>
    <dgm:cxn modelId="{948D6F02-DF48-419C-BD97-313E38181614}" srcId="{F78C887D-0D91-41CF-9B9F-1AECF7C4DC90}" destId="{8886405A-8C14-4701-9624-4A5EFDE50232}" srcOrd="2" destOrd="0" parTransId="{F87F2712-EAE8-494C-9078-D04CF37E3734}" sibTransId="{FEE683F0-CEC0-4A90-89D3-A70389D38042}"/>
    <dgm:cxn modelId="{4CD87411-6935-41F5-B550-3CBBF573E6A5}" srcId="{F78C887D-0D91-41CF-9B9F-1AECF7C4DC90}" destId="{2CB7CCDC-3CB6-477E-A12A-87976E99F42C}" srcOrd="4" destOrd="0" parTransId="{304F5A08-92F4-4020-B66A-AF983CD1CEE8}" sibTransId="{9EB751F7-3B75-449A-AD54-045750D927BC}"/>
    <dgm:cxn modelId="{3625B61B-407C-4A39-9AC8-00D5E2AB0C92}" type="presOf" srcId="{F78C887D-0D91-41CF-9B9F-1AECF7C4DC90}" destId="{9D802082-926F-4AA6-B662-737A341D71D4}" srcOrd="0" destOrd="0" presId="urn:microsoft.com/office/officeart/2005/8/layout/vList2"/>
    <dgm:cxn modelId="{A3080D1F-32F6-4AEB-BA18-A1A85D24993F}" type="presOf" srcId="{2CB7CCDC-3CB6-477E-A12A-87976E99F42C}" destId="{CC0A5BE2-82A3-405A-B0AE-2B33D70B4F39}" srcOrd="0" destOrd="4" presId="urn:microsoft.com/office/officeart/2005/8/layout/vList2"/>
    <dgm:cxn modelId="{FE6E3024-9BD1-4C9F-AF0A-CA6A8C3D742E}" type="presOf" srcId="{92067C25-FD08-40BE-8E8B-95A7ADDEB988}" destId="{CC0A5BE2-82A3-405A-B0AE-2B33D70B4F39}" srcOrd="0" destOrd="0" presId="urn:microsoft.com/office/officeart/2005/8/layout/vList2"/>
    <dgm:cxn modelId="{61FFDD5B-6585-428A-891E-D601D18E6138}" type="presOf" srcId="{8886405A-8C14-4701-9624-4A5EFDE50232}" destId="{CC0A5BE2-82A3-405A-B0AE-2B33D70B4F39}" srcOrd="0" destOrd="2" presId="urn:microsoft.com/office/officeart/2005/8/layout/vList2"/>
    <dgm:cxn modelId="{56A3E75E-4115-4DF3-B0C4-F5F857BD4B2D}" srcId="{F78C887D-0D91-41CF-9B9F-1AECF7C4DC90}" destId="{92067C25-FD08-40BE-8E8B-95A7ADDEB988}" srcOrd="0" destOrd="0" parTransId="{752F5D87-CCA2-45AF-8DF5-152FADCE38F6}" sibTransId="{C84EF06C-8A6A-4B97-B944-CA16C501ACCB}"/>
    <dgm:cxn modelId="{449B2D82-ECB9-46C4-913A-9207C094540D}" srcId="{F78C887D-0D91-41CF-9B9F-1AECF7C4DC90}" destId="{2ED1BE97-E7CB-4940-A332-24A3702566AE}" srcOrd="3" destOrd="0" parTransId="{20E70654-49BD-4428-BA74-32CEFB82BD4E}" sibTransId="{FE598F61-92BF-4EDF-9B8E-130173555ED9}"/>
    <dgm:cxn modelId="{5DB7F188-6DCB-4B3D-9D36-62AE8F231A47}" type="presOf" srcId="{FB7831A5-4BD6-41D5-BBC7-7990919B9AD7}" destId="{BC191C02-1C83-4243-96E5-2265C7E97D3E}" srcOrd="0" destOrd="0" presId="urn:microsoft.com/office/officeart/2005/8/layout/vList2"/>
    <dgm:cxn modelId="{2FA5B5A5-BAB2-46AA-B864-013D2B2AC3D0}" type="presOf" srcId="{50E1139C-2629-4A75-9AEB-CC0EE2600EA6}" destId="{CC0A5BE2-82A3-405A-B0AE-2B33D70B4F39}" srcOrd="0" destOrd="5" presId="urn:microsoft.com/office/officeart/2005/8/layout/vList2"/>
    <dgm:cxn modelId="{23DAE2B4-4BAF-4E61-AA69-59ED1CF237B1}" type="presOf" srcId="{2ED1BE97-E7CB-4940-A332-24A3702566AE}" destId="{CC0A5BE2-82A3-405A-B0AE-2B33D70B4F39}" srcOrd="0" destOrd="3" presId="urn:microsoft.com/office/officeart/2005/8/layout/vList2"/>
    <dgm:cxn modelId="{78B9F4CF-9631-446E-8298-940610C34ADF}" srcId="{F78C887D-0D91-41CF-9B9F-1AECF7C4DC90}" destId="{50E1139C-2629-4A75-9AEB-CC0EE2600EA6}" srcOrd="5" destOrd="0" parTransId="{097C79CE-5FD8-451A-9DEB-9E6781C7A290}" sibTransId="{CE4887ED-CC8E-4235-9FE8-81C93C9F9E56}"/>
    <dgm:cxn modelId="{9BF4D4D2-934E-4D62-B9C1-6780613024E9}" type="presOf" srcId="{88796705-EC7E-472B-8E0B-9298D3D0014E}" destId="{CC0A5BE2-82A3-405A-B0AE-2B33D70B4F39}" srcOrd="0" destOrd="1" presId="urn:microsoft.com/office/officeart/2005/8/layout/vList2"/>
    <dgm:cxn modelId="{3C5923D6-451E-4963-B3CF-08152155D47E}" type="presOf" srcId="{C225A0D8-9965-47DF-8802-5852C1CD9120}" destId="{CC0A5BE2-82A3-405A-B0AE-2B33D70B4F39}" srcOrd="0" destOrd="6" presId="urn:microsoft.com/office/officeart/2005/8/layout/vList2"/>
    <dgm:cxn modelId="{4D4D40E6-87AB-47E0-87A3-F264569CA8B0}" srcId="{FB7831A5-4BD6-41D5-BBC7-7990919B9AD7}" destId="{F78C887D-0D91-41CF-9B9F-1AECF7C4DC90}" srcOrd="0" destOrd="0" parTransId="{DEBC6024-ED24-4699-B8C0-066CAD0D4D12}" sibTransId="{A8684BB8-7460-4FA2-A01C-866E819D008F}"/>
    <dgm:cxn modelId="{A1C7D3E7-4A0F-4153-9373-21F8C70BEE75}" srcId="{F78C887D-0D91-41CF-9B9F-1AECF7C4DC90}" destId="{C225A0D8-9965-47DF-8802-5852C1CD9120}" srcOrd="6" destOrd="0" parTransId="{02508194-6117-4BE5-B4CC-3FE53324354E}" sibTransId="{C58AB990-F3D6-4107-9791-5A2959D4DB72}"/>
    <dgm:cxn modelId="{2C5BB8EA-7548-4861-B2D0-55F6BD4E6084}" srcId="{F78C887D-0D91-41CF-9B9F-1AECF7C4DC90}" destId="{88796705-EC7E-472B-8E0B-9298D3D0014E}" srcOrd="1" destOrd="0" parTransId="{3AB7DE3A-6D25-42DF-932E-C22DF11D2315}" sibTransId="{C94BFD55-A6B0-482C-AEAD-9CA082ADCA29}"/>
    <dgm:cxn modelId="{C748B8AC-445F-44DF-AABF-DF9F0F87DAA5}" type="presParOf" srcId="{BC191C02-1C83-4243-96E5-2265C7E97D3E}" destId="{9D802082-926F-4AA6-B662-737A341D71D4}" srcOrd="0" destOrd="0" presId="urn:microsoft.com/office/officeart/2005/8/layout/vList2"/>
    <dgm:cxn modelId="{AF1FF675-3E03-4EA3-9FAA-1F462C72C243}" type="presParOf" srcId="{BC191C02-1C83-4243-96E5-2265C7E97D3E}" destId="{CC0A5BE2-82A3-405A-B0AE-2B33D70B4F39}" srcOrd="1"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E5195A-FD54-4176-A3F0-5E29AD8FE6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17FA10-2937-4EB3-87A8-6E3107B15905}">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Advice for Leading a Team</a:t>
          </a:r>
        </a:p>
      </dgm:t>
    </dgm:pt>
    <dgm:pt modelId="{E93D1B98-A2DB-4C62-B65A-7F602039983C}" type="parTrans" cxnId="{1CF812FD-BB82-41D8-83F7-1B4519F9B515}">
      <dgm:prSet/>
      <dgm:spPr/>
      <dgm:t>
        <a:bodyPr/>
        <a:lstStyle/>
        <a:p>
          <a:endParaRPr lang="en-US"/>
        </a:p>
      </dgm:t>
    </dgm:pt>
    <dgm:pt modelId="{9826C48F-CEF2-46C8-8F6C-F039CCA37DE5}" type="sibTrans" cxnId="{1CF812FD-BB82-41D8-83F7-1B4519F9B515}">
      <dgm:prSet/>
      <dgm:spPr/>
      <dgm:t>
        <a:bodyPr/>
        <a:lstStyle/>
        <a:p>
          <a:endParaRPr lang="en-US"/>
        </a:p>
      </dgm:t>
    </dgm:pt>
    <dgm:pt modelId="{853760F2-5CE4-4C9C-B47C-F8E5EEF16A81}">
      <dgm:prSet custT="1"/>
      <dgm:spPr/>
      <dgm:t>
        <a:bodyPr/>
        <a:lstStyle/>
        <a:p>
          <a:pPr>
            <a:buClr>
              <a:srgbClr val="024886"/>
            </a:buClr>
          </a:pPr>
          <a:r>
            <a:rPr lang="en-US" sz="2000" dirty="0">
              <a:latin typeface="Arial" panose="020B0604020202020204" pitchFamily="34" charset="0"/>
              <a:cs typeface="Arial" panose="020B0604020202020204" pitchFamily="34" charset="0"/>
            </a:rPr>
            <a:t>Humility is important – identify your own blind spots</a:t>
          </a:r>
        </a:p>
      </dgm:t>
    </dgm:pt>
    <dgm:pt modelId="{A6664778-AA56-49EA-885A-CDF7E9B6874C}" type="parTrans" cxnId="{8ED706BA-8F45-4835-98F0-73ACF44BAD74}">
      <dgm:prSet/>
      <dgm:spPr/>
      <dgm:t>
        <a:bodyPr/>
        <a:lstStyle/>
        <a:p>
          <a:endParaRPr lang="en-US"/>
        </a:p>
      </dgm:t>
    </dgm:pt>
    <dgm:pt modelId="{E8E90997-BDD9-42D6-BA1C-8780267B5BEB}" type="sibTrans" cxnId="{8ED706BA-8F45-4835-98F0-73ACF44BAD74}">
      <dgm:prSet/>
      <dgm:spPr/>
      <dgm:t>
        <a:bodyPr/>
        <a:lstStyle/>
        <a:p>
          <a:endParaRPr lang="en-US"/>
        </a:p>
      </dgm:t>
    </dgm:pt>
    <dgm:pt modelId="{7FAD4883-6065-446B-928F-EC812C2379B7}">
      <dgm:prSet custT="1"/>
      <dgm:spPr/>
      <dgm:t>
        <a:bodyPr/>
        <a:lstStyle/>
        <a:p>
          <a:pPr>
            <a:buClr>
              <a:srgbClr val="024886"/>
            </a:buClr>
          </a:pPr>
          <a:r>
            <a:rPr lang="en-US" sz="2000" dirty="0">
              <a:latin typeface="Arial" panose="020B0604020202020204" pitchFamily="34" charset="0"/>
              <a:cs typeface="Arial" panose="020B0604020202020204" pitchFamily="34" charset="0"/>
            </a:rPr>
            <a:t>Consider the challenges they face</a:t>
          </a:r>
        </a:p>
      </dgm:t>
    </dgm:pt>
    <dgm:pt modelId="{1C7F6ADA-43D8-4B45-9DD7-206A98F0336C}" type="parTrans" cxnId="{B7DD1C2A-F8DD-4B06-AA22-D5EAD0ED4001}">
      <dgm:prSet/>
      <dgm:spPr/>
      <dgm:t>
        <a:bodyPr/>
        <a:lstStyle/>
        <a:p>
          <a:endParaRPr lang="en-US"/>
        </a:p>
      </dgm:t>
    </dgm:pt>
    <dgm:pt modelId="{15937BDF-355B-4786-A260-61C6609A3BC8}" type="sibTrans" cxnId="{B7DD1C2A-F8DD-4B06-AA22-D5EAD0ED4001}">
      <dgm:prSet/>
      <dgm:spPr/>
      <dgm:t>
        <a:bodyPr/>
        <a:lstStyle/>
        <a:p>
          <a:endParaRPr lang="en-US"/>
        </a:p>
      </dgm:t>
    </dgm:pt>
    <dgm:pt modelId="{D8992599-B53A-4553-9E15-51A4DFB0C741}">
      <dgm:prSet custT="1"/>
      <dgm:spPr/>
      <dgm:t>
        <a:bodyPr/>
        <a:lstStyle/>
        <a:p>
          <a:pPr>
            <a:buClr>
              <a:srgbClr val="024886"/>
            </a:buClr>
          </a:pPr>
          <a:r>
            <a:rPr lang="en-US" sz="2000" dirty="0">
              <a:latin typeface="Arial" panose="020B0604020202020204" pitchFamily="34" charset="0"/>
              <a:cs typeface="Arial" panose="020B0604020202020204" pitchFamily="34" charset="0"/>
            </a:rPr>
            <a:t>Give freedom to make mistakes</a:t>
          </a:r>
        </a:p>
      </dgm:t>
    </dgm:pt>
    <dgm:pt modelId="{4F705532-EA9D-4D71-9111-03ED156A1C1B}" type="parTrans" cxnId="{5796B4E9-1E79-441A-9800-3504C7D39F60}">
      <dgm:prSet/>
      <dgm:spPr/>
      <dgm:t>
        <a:bodyPr/>
        <a:lstStyle/>
        <a:p>
          <a:endParaRPr lang="en-US"/>
        </a:p>
      </dgm:t>
    </dgm:pt>
    <dgm:pt modelId="{76588DA1-A87E-41FC-84AC-7411D6F3A2F3}" type="sibTrans" cxnId="{5796B4E9-1E79-441A-9800-3504C7D39F60}">
      <dgm:prSet/>
      <dgm:spPr/>
      <dgm:t>
        <a:bodyPr/>
        <a:lstStyle/>
        <a:p>
          <a:endParaRPr lang="en-US"/>
        </a:p>
      </dgm:t>
    </dgm:pt>
    <dgm:pt modelId="{B984ACE1-DF19-461E-AF3A-C8B606F204EC}">
      <dgm:prSet custT="1"/>
      <dgm:spPr/>
      <dgm:t>
        <a:bodyPr/>
        <a:lstStyle/>
        <a:p>
          <a:pPr>
            <a:buClr>
              <a:srgbClr val="024886"/>
            </a:buClr>
          </a:pPr>
          <a:r>
            <a:rPr lang="en-US" sz="2000" dirty="0">
              <a:latin typeface="Arial" panose="020B0604020202020204" pitchFamily="34" charset="0"/>
              <a:cs typeface="Arial" panose="020B0604020202020204" pitchFamily="34" charset="0"/>
            </a:rPr>
            <a:t>Give credit when credit due</a:t>
          </a:r>
        </a:p>
      </dgm:t>
    </dgm:pt>
    <dgm:pt modelId="{FA18216E-AD34-4BF2-92AA-DD6810D4607B}" type="parTrans" cxnId="{74C3D0F1-4F0E-4F4A-A7BD-6EC6CE8F70C8}">
      <dgm:prSet/>
      <dgm:spPr/>
      <dgm:t>
        <a:bodyPr/>
        <a:lstStyle/>
        <a:p>
          <a:endParaRPr lang="en-US"/>
        </a:p>
      </dgm:t>
    </dgm:pt>
    <dgm:pt modelId="{5955F7B9-87FC-4F8A-9736-1E1DCD17D833}" type="sibTrans" cxnId="{74C3D0F1-4F0E-4F4A-A7BD-6EC6CE8F70C8}">
      <dgm:prSet/>
      <dgm:spPr/>
      <dgm:t>
        <a:bodyPr/>
        <a:lstStyle/>
        <a:p>
          <a:endParaRPr lang="en-US"/>
        </a:p>
      </dgm:t>
    </dgm:pt>
    <dgm:pt modelId="{FE17C93E-CEB0-48E0-8E90-60A6B99C1267}">
      <dgm:prSet custT="1"/>
      <dgm:spPr/>
      <dgm:t>
        <a:bodyPr/>
        <a:lstStyle/>
        <a:p>
          <a:pPr>
            <a:buClr>
              <a:srgbClr val="024886"/>
            </a:buClr>
          </a:pPr>
          <a:r>
            <a:rPr lang="en-US" sz="2000" dirty="0">
              <a:latin typeface="Arial" panose="020B0604020202020204" pitchFamily="34" charset="0"/>
              <a:cs typeface="Arial" panose="020B0604020202020204" pitchFamily="34" charset="0"/>
            </a:rPr>
            <a:t>Own your process for making decisions and communicate your reasons</a:t>
          </a:r>
        </a:p>
      </dgm:t>
    </dgm:pt>
    <dgm:pt modelId="{93482B83-086E-4815-8739-891D3D4F7F45}" type="parTrans" cxnId="{0511A271-692C-4C5F-956F-D3AC06A7DC64}">
      <dgm:prSet/>
      <dgm:spPr/>
      <dgm:t>
        <a:bodyPr/>
        <a:lstStyle/>
        <a:p>
          <a:endParaRPr lang="en-US"/>
        </a:p>
      </dgm:t>
    </dgm:pt>
    <dgm:pt modelId="{55BC9225-4CE3-446A-B0CE-5D20B1F8035C}" type="sibTrans" cxnId="{0511A271-692C-4C5F-956F-D3AC06A7DC64}">
      <dgm:prSet/>
      <dgm:spPr/>
      <dgm:t>
        <a:bodyPr/>
        <a:lstStyle/>
        <a:p>
          <a:endParaRPr lang="en-US"/>
        </a:p>
      </dgm:t>
    </dgm:pt>
    <dgm:pt modelId="{35787CE3-C33C-4AA1-B52F-3203AAEC5DF4}">
      <dgm:prSet custT="1"/>
      <dgm:spPr/>
      <dgm:t>
        <a:bodyPr/>
        <a:lstStyle/>
        <a:p>
          <a:pPr>
            <a:buClr>
              <a:srgbClr val="024886"/>
            </a:buClr>
          </a:pPr>
          <a:r>
            <a:rPr lang="en-US" sz="2000" dirty="0">
              <a:latin typeface="Arial" panose="020B0604020202020204" pitchFamily="34" charset="0"/>
              <a:cs typeface="Arial" panose="020B0604020202020204" pitchFamily="34" charset="0"/>
            </a:rPr>
            <a:t>If someone brings a problem, demand a proposed solution</a:t>
          </a:r>
        </a:p>
      </dgm:t>
    </dgm:pt>
    <dgm:pt modelId="{DEE665E1-8A09-4780-A055-6F27D5C9C7CF}" type="parTrans" cxnId="{E9735055-AB3C-44FB-9186-B2306274D589}">
      <dgm:prSet/>
      <dgm:spPr/>
      <dgm:t>
        <a:bodyPr/>
        <a:lstStyle/>
        <a:p>
          <a:endParaRPr lang="en-US"/>
        </a:p>
      </dgm:t>
    </dgm:pt>
    <dgm:pt modelId="{EE58A804-59D0-45A9-9C3E-03BC0170642A}" type="sibTrans" cxnId="{E9735055-AB3C-44FB-9186-B2306274D589}">
      <dgm:prSet/>
      <dgm:spPr/>
      <dgm:t>
        <a:bodyPr/>
        <a:lstStyle/>
        <a:p>
          <a:endParaRPr lang="en-US"/>
        </a:p>
      </dgm:t>
    </dgm:pt>
    <dgm:pt modelId="{DDAEFB4E-30D1-4FAB-8737-33188F3786FF}">
      <dgm:prSet custT="1"/>
      <dgm:spPr/>
      <dgm:t>
        <a:bodyPr/>
        <a:lstStyle/>
        <a:p>
          <a:pPr>
            <a:buClr>
              <a:srgbClr val="024886"/>
            </a:buClr>
          </a:pPr>
          <a:r>
            <a:rPr lang="en-US" sz="2000" dirty="0">
              <a:latin typeface="Arial" panose="020B0604020202020204" pitchFamily="34" charset="0"/>
              <a:cs typeface="Arial" panose="020B0604020202020204" pitchFamily="34" charset="0"/>
            </a:rPr>
            <a:t>Be assertive when necessary – you impliedly permit or allow what you don’t address or seek to stop</a:t>
          </a:r>
        </a:p>
      </dgm:t>
    </dgm:pt>
    <dgm:pt modelId="{88E40B90-6B98-4FF7-A9AF-D6CBCFD715CA}" type="parTrans" cxnId="{8F355044-04D6-47F5-B807-0ED4B7DC55AD}">
      <dgm:prSet/>
      <dgm:spPr/>
      <dgm:t>
        <a:bodyPr/>
        <a:lstStyle/>
        <a:p>
          <a:endParaRPr lang="en-US"/>
        </a:p>
      </dgm:t>
    </dgm:pt>
    <dgm:pt modelId="{69FE9A2D-DF1D-415A-B94B-48B2938A2139}" type="sibTrans" cxnId="{8F355044-04D6-47F5-B807-0ED4B7DC55AD}">
      <dgm:prSet/>
      <dgm:spPr/>
      <dgm:t>
        <a:bodyPr/>
        <a:lstStyle/>
        <a:p>
          <a:endParaRPr lang="en-US"/>
        </a:p>
      </dgm:t>
    </dgm:pt>
    <dgm:pt modelId="{4DA48708-E58C-47F2-9555-B230973142E0}" type="pres">
      <dgm:prSet presAssocID="{D8E5195A-FD54-4176-A3F0-5E29AD8FE68D}" presName="linear" presStyleCnt="0">
        <dgm:presLayoutVars>
          <dgm:animLvl val="lvl"/>
          <dgm:resizeHandles val="exact"/>
        </dgm:presLayoutVars>
      </dgm:prSet>
      <dgm:spPr/>
    </dgm:pt>
    <dgm:pt modelId="{0811FFE6-4324-4A07-AB7C-6C619F8E3E23}" type="pres">
      <dgm:prSet presAssocID="{BA17FA10-2937-4EB3-87A8-6E3107B15905}" presName="parentText" presStyleLbl="node1" presStyleIdx="0" presStyleCnt="1" custScaleY="65745">
        <dgm:presLayoutVars>
          <dgm:chMax val="0"/>
          <dgm:bulletEnabled val="1"/>
        </dgm:presLayoutVars>
      </dgm:prSet>
      <dgm:spPr/>
    </dgm:pt>
    <dgm:pt modelId="{903E73DD-7C37-4230-A41A-D5F534A03447}" type="pres">
      <dgm:prSet presAssocID="{BA17FA10-2937-4EB3-87A8-6E3107B15905}" presName="childText" presStyleLbl="revTx" presStyleIdx="0" presStyleCnt="1" custLinFactNeighborY="9185">
        <dgm:presLayoutVars>
          <dgm:bulletEnabled val="1"/>
        </dgm:presLayoutVars>
      </dgm:prSet>
      <dgm:spPr/>
    </dgm:pt>
  </dgm:ptLst>
  <dgm:cxnLst>
    <dgm:cxn modelId="{B6BA3F00-5593-4A23-AB4F-9138EF8B8918}" type="presOf" srcId="{B984ACE1-DF19-461E-AF3A-C8B606F204EC}" destId="{903E73DD-7C37-4230-A41A-D5F534A03447}" srcOrd="0" destOrd="3" presId="urn:microsoft.com/office/officeart/2005/8/layout/vList2"/>
    <dgm:cxn modelId="{C9C9EB05-9E23-4190-B4BD-F4FFD35ECE8D}" type="presOf" srcId="{D8E5195A-FD54-4176-A3F0-5E29AD8FE68D}" destId="{4DA48708-E58C-47F2-9555-B230973142E0}" srcOrd="0" destOrd="0" presId="urn:microsoft.com/office/officeart/2005/8/layout/vList2"/>
    <dgm:cxn modelId="{B7DD1C2A-F8DD-4B06-AA22-D5EAD0ED4001}" srcId="{BA17FA10-2937-4EB3-87A8-6E3107B15905}" destId="{7FAD4883-6065-446B-928F-EC812C2379B7}" srcOrd="1" destOrd="0" parTransId="{1C7F6ADA-43D8-4B45-9DD7-206A98F0336C}" sibTransId="{15937BDF-355B-4786-A260-61C6609A3BC8}"/>
    <dgm:cxn modelId="{7690B03E-5FB7-448F-B748-98A6FA98BC81}" type="presOf" srcId="{7FAD4883-6065-446B-928F-EC812C2379B7}" destId="{903E73DD-7C37-4230-A41A-D5F534A03447}" srcOrd="0" destOrd="1" presId="urn:microsoft.com/office/officeart/2005/8/layout/vList2"/>
    <dgm:cxn modelId="{EE92BA3F-0FFB-4FE2-8EFC-8A2FB504B1A7}" type="presOf" srcId="{BA17FA10-2937-4EB3-87A8-6E3107B15905}" destId="{0811FFE6-4324-4A07-AB7C-6C619F8E3E23}" srcOrd="0" destOrd="0" presId="urn:microsoft.com/office/officeart/2005/8/layout/vList2"/>
    <dgm:cxn modelId="{AF23FB43-338A-4057-B39C-52F28D520F28}" type="presOf" srcId="{FE17C93E-CEB0-48E0-8E90-60A6B99C1267}" destId="{903E73DD-7C37-4230-A41A-D5F534A03447}" srcOrd="0" destOrd="4" presId="urn:microsoft.com/office/officeart/2005/8/layout/vList2"/>
    <dgm:cxn modelId="{8F355044-04D6-47F5-B807-0ED4B7DC55AD}" srcId="{BA17FA10-2937-4EB3-87A8-6E3107B15905}" destId="{DDAEFB4E-30D1-4FAB-8737-33188F3786FF}" srcOrd="6" destOrd="0" parTransId="{88E40B90-6B98-4FF7-A9AF-D6CBCFD715CA}" sibTransId="{69FE9A2D-DF1D-415A-B94B-48B2938A2139}"/>
    <dgm:cxn modelId="{E6B12368-1FA1-4C3E-B51E-E6F898F58C8E}" type="presOf" srcId="{35787CE3-C33C-4AA1-B52F-3203AAEC5DF4}" destId="{903E73DD-7C37-4230-A41A-D5F534A03447}" srcOrd="0" destOrd="5" presId="urn:microsoft.com/office/officeart/2005/8/layout/vList2"/>
    <dgm:cxn modelId="{0DA6E36C-7CED-438E-B33E-1D5211E09BFA}" type="presOf" srcId="{D8992599-B53A-4553-9E15-51A4DFB0C741}" destId="{903E73DD-7C37-4230-A41A-D5F534A03447}" srcOrd="0" destOrd="2" presId="urn:microsoft.com/office/officeart/2005/8/layout/vList2"/>
    <dgm:cxn modelId="{0511A271-692C-4C5F-956F-D3AC06A7DC64}" srcId="{BA17FA10-2937-4EB3-87A8-6E3107B15905}" destId="{FE17C93E-CEB0-48E0-8E90-60A6B99C1267}" srcOrd="4" destOrd="0" parTransId="{93482B83-086E-4815-8739-891D3D4F7F45}" sibTransId="{55BC9225-4CE3-446A-B0CE-5D20B1F8035C}"/>
    <dgm:cxn modelId="{E9735055-AB3C-44FB-9186-B2306274D589}" srcId="{BA17FA10-2937-4EB3-87A8-6E3107B15905}" destId="{35787CE3-C33C-4AA1-B52F-3203AAEC5DF4}" srcOrd="5" destOrd="0" parTransId="{DEE665E1-8A09-4780-A055-6F27D5C9C7CF}" sibTransId="{EE58A804-59D0-45A9-9C3E-03BC0170642A}"/>
    <dgm:cxn modelId="{3ABB607C-7ED9-4D37-B3B8-A5CE94F99966}" type="presOf" srcId="{853760F2-5CE4-4C9C-B47C-F8E5EEF16A81}" destId="{903E73DD-7C37-4230-A41A-D5F534A03447}" srcOrd="0" destOrd="0" presId="urn:microsoft.com/office/officeart/2005/8/layout/vList2"/>
    <dgm:cxn modelId="{8ED706BA-8F45-4835-98F0-73ACF44BAD74}" srcId="{BA17FA10-2937-4EB3-87A8-6E3107B15905}" destId="{853760F2-5CE4-4C9C-B47C-F8E5EEF16A81}" srcOrd="0" destOrd="0" parTransId="{A6664778-AA56-49EA-885A-CDF7E9B6874C}" sibTransId="{E8E90997-BDD9-42D6-BA1C-8780267B5BEB}"/>
    <dgm:cxn modelId="{F10DC2D9-005B-4B85-8C17-E80800564E81}" type="presOf" srcId="{DDAEFB4E-30D1-4FAB-8737-33188F3786FF}" destId="{903E73DD-7C37-4230-A41A-D5F534A03447}" srcOrd="0" destOrd="6" presId="urn:microsoft.com/office/officeart/2005/8/layout/vList2"/>
    <dgm:cxn modelId="{5796B4E9-1E79-441A-9800-3504C7D39F60}" srcId="{BA17FA10-2937-4EB3-87A8-6E3107B15905}" destId="{D8992599-B53A-4553-9E15-51A4DFB0C741}" srcOrd="2" destOrd="0" parTransId="{4F705532-EA9D-4D71-9111-03ED156A1C1B}" sibTransId="{76588DA1-A87E-41FC-84AC-7411D6F3A2F3}"/>
    <dgm:cxn modelId="{74C3D0F1-4F0E-4F4A-A7BD-6EC6CE8F70C8}" srcId="{BA17FA10-2937-4EB3-87A8-6E3107B15905}" destId="{B984ACE1-DF19-461E-AF3A-C8B606F204EC}" srcOrd="3" destOrd="0" parTransId="{FA18216E-AD34-4BF2-92AA-DD6810D4607B}" sibTransId="{5955F7B9-87FC-4F8A-9736-1E1DCD17D833}"/>
    <dgm:cxn modelId="{1CF812FD-BB82-41D8-83F7-1B4519F9B515}" srcId="{D8E5195A-FD54-4176-A3F0-5E29AD8FE68D}" destId="{BA17FA10-2937-4EB3-87A8-6E3107B15905}" srcOrd="0" destOrd="0" parTransId="{E93D1B98-A2DB-4C62-B65A-7F602039983C}" sibTransId="{9826C48F-CEF2-46C8-8F6C-F039CCA37DE5}"/>
    <dgm:cxn modelId="{1BA9ECF4-51D9-486F-9FCB-6F5D7886B68B}" type="presParOf" srcId="{4DA48708-E58C-47F2-9555-B230973142E0}" destId="{0811FFE6-4324-4A07-AB7C-6C619F8E3E23}" srcOrd="0" destOrd="0" presId="urn:microsoft.com/office/officeart/2005/8/layout/vList2"/>
    <dgm:cxn modelId="{21C6231F-2CC9-4780-BF3D-F63AAF47545E}" type="presParOf" srcId="{4DA48708-E58C-47F2-9555-B230973142E0}" destId="{903E73DD-7C37-4230-A41A-D5F534A0344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48D17F-2584-45DB-ACBB-C293817AA6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A26CBB-0DB3-49F7-98AB-3ED503DD062F}">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Culture is Strategy</a:t>
          </a:r>
        </a:p>
      </dgm:t>
    </dgm:pt>
    <dgm:pt modelId="{02891F32-E717-4EC7-9F71-CCD6FDE128B0}" type="parTrans" cxnId="{B2FB15CF-4028-4581-86D7-41C57E25C4B6}">
      <dgm:prSet/>
      <dgm:spPr/>
      <dgm:t>
        <a:bodyPr/>
        <a:lstStyle/>
        <a:p>
          <a:endParaRPr lang="en-US"/>
        </a:p>
      </dgm:t>
    </dgm:pt>
    <dgm:pt modelId="{E8CB26AB-53C7-44D5-8776-18D46DBD6CBF}" type="sibTrans" cxnId="{B2FB15CF-4028-4581-86D7-41C57E25C4B6}">
      <dgm:prSet/>
      <dgm:spPr/>
      <dgm:t>
        <a:bodyPr/>
        <a:lstStyle/>
        <a:p>
          <a:endParaRPr lang="en-US"/>
        </a:p>
      </dgm:t>
    </dgm:pt>
    <dgm:pt modelId="{4E1D6829-3F87-4FBC-92C3-98AB3B69F023}">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Critical for lasting relationships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648F76DE-4957-4F27-B40F-9E04CB1079CE}" type="parTrans" cxnId="{C993F866-48FE-4D30-981B-597B10EC2074}">
      <dgm:prSet/>
      <dgm:spPr/>
      <dgm:t>
        <a:bodyPr/>
        <a:lstStyle/>
        <a:p>
          <a:endParaRPr lang="en-US"/>
        </a:p>
      </dgm:t>
    </dgm:pt>
    <dgm:pt modelId="{4299A0DA-EB79-4E43-B309-2925EB33F46F}" type="sibTrans" cxnId="{C993F866-48FE-4D30-981B-597B10EC2074}">
      <dgm:prSet/>
      <dgm:spPr/>
      <dgm:t>
        <a:bodyPr/>
        <a:lstStyle/>
        <a:p>
          <a:endParaRPr lang="en-US"/>
        </a:p>
      </dgm:t>
    </dgm:pt>
    <dgm:pt modelId="{3301694A-0175-49F1-BD62-69795D3743A1}">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Critical for self-improvement and professional development</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8E0004FE-8DBF-4485-8681-2D9EBE220962}" type="parTrans" cxnId="{D4635ACE-17E8-47EF-843B-A8046E9E693D}">
      <dgm:prSet/>
      <dgm:spPr/>
      <dgm:t>
        <a:bodyPr/>
        <a:lstStyle/>
        <a:p>
          <a:endParaRPr lang="en-US"/>
        </a:p>
      </dgm:t>
    </dgm:pt>
    <dgm:pt modelId="{DF3466F5-759A-4750-9434-D2553533C0A6}" type="sibTrans" cxnId="{D4635ACE-17E8-47EF-843B-A8046E9E693D}">
      <dgm:prSet/>
      <dgm:spPr/>
      <dgm:t>
        <a:bodyPr/>
        <a:lstStyle/>
        <a:p>
          <a:endParaRPr lang="en-US"/>
        </a:p>
      </dgm:t>
    </dgm:pt>
    <dgm:pt modelId="{FBCDC124-E97F-4799-825C-1274AA889838}">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Acknowledge emotions but keep your cool</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8040EEDA-0B6D-40CD-A235-E7B4372B359B}" type="parTrans" cxnId="{BEACF4F0-0776-4B96-80C6-2C94258BB7F7}">
      <dgm:prSet/>
      <dgm:spPr/>
      <dgm:t>
        <a:bodyPr/>
        <a:lstStyle/>
        <a:p>
          <a:endParaRPr lang="en-US"/>
        </a:p>
      </dgm:t>
    </dgm:pt>
    <dgm:pt modelId="{0E0F184D-FA5C-4A30-9908-90029CD921BE}" type="sibTrans" cxnId="{BEACF4F0-0776-4B96-80C6-2C94258BB7F7}">
      <dgm:prSet/>
      <dgm:spPr/>
      <dgm:t>
        <a:bodyPr/>
        <a:lstStyle/>
        <a:p>
          <a:endParaRPr lang="en-US"/>
        </a:p>
      </dgm:t>
    </dgm:pt>
    <dgm:pt modelId="{93417236-F5E5-4737-A8E2-A8B6967A00B0}">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Try not to question motives – at least initially</a:t>
          </a:r>
        </a:p>
      </dgm:t>
    </dgm:pt>
    <dgm:pt modelId="{E87DCBE8-2647-44A2-8D72-22058D45A4F5}" type="parTrans" cxnId="{E8DE3CD4-F732-4668-B7DE-4913606A7627}">
      <dgm:prSet/>
      <dgm:spPr/>
      <dgm:t>
        <a:bodyPr/>
        <a:lstStyle/>
        <a:p>
          <a:endParaRPr lang="en-US"/>
        </a:p>
      </dgm:t>
    </dgm:pt>
    <dgm:pt modelId="{9DE358CE-0F6E-4BDB-A744-9860A619FFE9}" type="sibTrans" cxnId="{E8DE3CD4-F732-4668-B7DE-4913606A7627}">
      <dgm:prSet/>
      <dgm:spPr/>
      <dgm:t>
        <a:bodyPr/>
        <a:lstStyle/>
        <a:p>
          <a:endParaRPr lang="en-US"/>
        </a:p>
      </dgm:t>
    </dgm:pt>
    <dgm:pt modelId="{727769F2-E5D2-4F7C-9399-25411E10F581}" type="pres">
      <dgm:prSet presAssocID="{9148D17F-2584-45DB-ACBB-C293817AA6D9}" presName="linear" presStyleCnt="0">
        <dgm:presLayoutVars>
          <dgm:animLvl val="lvl"/>
          <dgm:resizeHandles val="exact"/>
        </dgm:presLayoutVars>
      </dgm:prSet>
      <dgm:spPr/>
    </dgm:pt>
    <dgm:pt modelId="{20CF1C88-FA42-46FC-8244-59B0A44C81E2}" type="pres">
      <dgm:prSet presAssocID="{B2A26CBB-0DB3-49F7-98AB-3ED503DD062F}" presName="parentText" presStyleLbl="node1" presStyleIdx="0" presStyleCnt="1" custScaleY="63261" custLinFactNeighborY="795">
        <dgm:presLayoutVars>
          <dgm:chMax val="0"/>
          <dgm:bulletEnabled val="1"/>
        </dgm:presLayoutVars>
      </dgm:prSet>
      <dgm:spPr/>
    </dgm:pt>
    <dgm:pt modelId="{80245B8F-5D96-4AC3-B2ED-3C1C762597DB}" type="pres">
      <dgm:prSet presAssocID="{B2A26CBB-0DB3-49F7-98AB-3ED503DD062F}" presName="childText" presStyleLbl="revTx" presStyleIdx="0" presStyleCnt="1" custScaleY="123306" custLinFactNeighborY="13360">
        <dgm:presLayoutVars>
          <dgm:bulletEnabled val="1"/>
        </dgm:presLayoutVars>
      </dgm:prSet>
      <dgm:spPr/>
    </dgm:pt>
  </dgm:ptLst>
  <dgm:cxnLst>
    <dgm:cxn modelId="{3779BF23-0151-439B-9DF6-C7C10CB72B9B}" type="presOf" srcId="{FBCDC124-E97F-4799-825C-1274AA889838}" destId="{80245B8F-5D96-4AC3-B2ED-3C1C762597DB}" srcOrd="0" destOrd="2" presId="urn:microsoft.com/office/officeart/2005/8/layout/vList2"/>
    <dgm:cxn modelId="{04BDD05F-0180-4B0B-AA8D-9AB574708A3F}" type="presOf" srcId="{4E1D6829-3F87-4FBC-92C3-98AB3B69F023}" destId="{80245B8F-5D96-4AC3-B2ED-3C1C762597DB}" srcOrd="0" destOrd="0" presId="urn:microsoft.com/office/officeart/2005/8/layout/vList2"/>
    <dgm:cxn modelId="{C993F866-48FE-4D30-981B-597B10EC2074}" srcId="{B2A26CBB-0DB3-49F7-98AB-3ED503DD062F}" destId="{4E1D6829-3F87-4FBC-92C3-98AB3B69F023}" srcOrd="0" destOrd="0" parTransId="{648F76DE-4957-4F27-B40F-9E04CB1079CE}" sibTransId="{4299A0DA-EB79-4E43-B309-2925EB33F46F}"/>
    <dgm:cxn modelId="{F385A06C-2A2A-437F-B129-796031087D20}" type="presOf" srcId="{9148D17F-2584-45DB-ACBB-C293817AA6D9}" destId="{727769F2-E5D2-4F7C-9399-25411E10F581}" srcOrd="0" destOrd="0" presId="urn:microsoft.com/office/officeart/2005/8/layout/vList2"/>
    <dgm:cxn modelId="{68FADF82-7E0F-4A49-9AF4-C065C04B07B6}" type="presOf" srcId="{B2A26CBB-0DB3-49F7-98AB-3ED503DD062F}" destId="{20CF1C88-FA42-46FC-8244-59B0A44C81E2}" srcOrd="0" destOrd="0" presId="urn:microsoft.com/office/officeart/2005/8/layout/vList2"/>
    <dgm:cxn modelId="{4C3F7288-A17F-40FF-91D6-88F7EAEC8D4F}" type="presOf" srcId="{93417236-F5E5-4737-A8E2-A8B6967A00B0}" destId="{80245B8F-5D96-4AC3-B2ED-3C1C762597DB}" srcOrd="0" destOrd="3" presId="urn:microsoft.com/office/officeart/2005/8/layout/vList2"/>
    <dgm:cxn modelId="{211AE798-627B-4E43-A98B-8F6C64A6EBA7}" type="presOf" srcId="{3301694A-0175-49F1-BD62-69795D3743A1}" destId="{80245B8F-5D96-4AC3-B2ED-3C1C762597DB}" srcOrd="0" destOrd="1" presId="urn:microsoft.com/office/officeart/2005/8/layout/vList2"/>
    <dgm:cxn modelId="{D4635ACE-17E8-47EF-843B-A8046E9E693D}" srcId="{B2A26CBB-0DB3-49F7-98AB-3ED503DD062F}" destId="{3301694A-0175-49F1-BD62-69795D3743A1}" srcOrd="1" destOrd="0" parTransId="{8E0004FE-8DBF-4485-8681-2D9EBE220962}" sibTransId="{DF3466F5-759A-4750-9434-D2553533C0A6}"/>
    <dgm:cxn modelId="{B2FB15CF-4028-4581-86D7-41C57E25C4B6}" srcId="{9148D17F-2584-45DB-ACBB-C293817AA6D9}" destId="{B2A26CBB-0DB3-49F7-98AB-3ED503DD062F}" srcOrd="0" destOrd="0" parTransId="{02891F32-E717-4EC7-9F71-CCD6FDE128B0}" sibTransId="{E8CB26AB-53C7-44D5-8776-18D46DBD6CBF}"/>
    <dgm:cxn modelId="{E8DE3CD4-F732-4668-B7DE-4913606A7627}" srcId="{B2A26CBB-0DB3-49F7-98AB-3ED503DD062F}" destId="{93417236-F5E5-4737-A8E2-A8B6967A00B0}" srcOrd="3" destOrd="0" parTransId="{E87DCBE8-2647-44A2-8D72-22058D45A4F5}" sibTransId="{9DE358CE-0F6E-4BDB-A744-9860A619FFE9}"/>
    <dgm:cxn modelId="{BEACF4F0-0776-4B96-80C6-2C94258BB7F7}" srcId="{B2A26CBB-0DB3-49F7-98AB-3ED503DD062F}" destId="{FBCDC124-E97F-4799-825C-1274AA889838}" srcOrd="2" destOrd="0" parTransId="{8040EEDA-0B6D-40CD-A235-E7B4372B359B}" sibTransId="{0E0F184D-FA5C-4A30-9908-90029CD921BE}"/>
    <dgm:cxn modelId="{118697CF-77F2-4B03-B580-7BE365CD858F}" type="presParOf" srcId="{727769F2-E5D2-4F7C-9399-25411E10F581}" destId="{20CF1C88-FA42-46FC-8244-59B0A44C81E2}" srcOrd="0" destOrd="0" presId="urn:microsoft.com/office/officeart/2005/8/layout/vList2"/>
    <dgm:cxn modelId="{E84C7C7B-DA9A-4910-8750-30EC94A4CB9D}" type="presParOf" srcId="{727769F2-E5D2-4F7C-9399-25411E10F581}" destId="{80245B8F-5D96-4AC3-B2ED-3C1C762597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EDAFE3-93CA-4511-B540-94F60845C1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D070F1-75A4-4DE2-9A32-39C4D7699BCA}">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Culture is Strategy</a:t>
          </a:r>
        </a:p>
      </dgm:t>
    </dgm:pt>
    <dgm:pt modelId="{26503640-0F03-43D8-988C-2BCA04E87A26}" type="parTrans" cxnId="{D5D43BBD-F4E6-4BB7-B0A0-68BC8F8EF3AF}">
      <dgm:prSet/>
      <dgm:spPr/>
      <dgm:t>
        <a:bodyPr/>
        <a:lstStyle/>
        <a:p>
          <a:endParaRPr lang="en-US"/>
        </a:p>
      </dgm:t>
    </dgm:pt>
    <dgm:pt modelId="{17472DE7-83AA-41C6-AB7A-D7549CE35B7C}" type="sibTrans" cxnId="{D5D43BBD-F4E6-4BB7-B0A0-68BC8F8EF3AF}">
      <dgm:prSet/>
      <dgm:spPr/>
      <dgm:t>
        <a:bodyPr/>
        <a:lstStyle/>
        <a:p>
          <a:endParaRPr lang="en-US"/>
        </a:p>
      </dgm:t>
    </dgm:pt>
    <dgm:pt modelId="{C1DBBA48-F9D1-4F37-9F37-CE9CA59E8129}">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Put yourself in their shoes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2AE9BF68-1FB0-458E-8DBF-4387E0E921D9}" type="parTrans" cxnId="{8EF925BC-DE88-48F1-9C13-F529FB8A4854}">
      <dgm:prSet/>
      <dgm:spPr/>
      <dgm:t>
        <a:bodyPr/>
        <a:lstStyle/>
        <a:p>
          <a:endParaRPr lang="en-US"/>
        </a:p>
      </dgm:t>
    </dgm:pt>
    <dgm:pt modelId="{F5728A94-697D-45B6-93F1-B851DB97699D}" type="sibTrans" cxnId="{8EF925BC-DE88-48F1-9C13-F529FB8A4854}">
      <dgm:prSet/>
      <dgm:spPr/>
      <dgm:t>
        <a:bodyPr/>
        <a:lstStyle/>
        <a:p>
          <a:endParaRPr lang="en-US"/>
        </a:p>
      </dgm:t>
    </dgm:pt>
    <dgm:pt modelId="{29432384-2B53-4C1B-BA7F-34F5D76EF5C4}">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Don’t tolerate differences, respect them</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AEA1C49F-557F-41CA-ABAC-95FE2D647933}" type="parTrans" cxnId="{AE6C938E-5E0E-451C-815B-A4B0CE124FA0}">
      <dgm:prSet/>
      <dgm:spPr/>
      <dgm:t>
        <a:bodyPr/>
        <a:lstStyle/>
        <a:p>
          <a:endParaRPr lang="en-US"/>
        </a:p>
      </dgm:t>
    </dgm:pt>
    <dgm:pt modelId="{3311ABD4-8265-49CD-ABE3-D90119CD1626}" type="sibTrans" cxnId="{AE6C938E-5E0E-451C-815B-A4B0CE124FA0}">
      <dgm:prSet/>
      <dgm:spPr/>
      <dgm:t>
        <a:bodyPr/>
        <a:lstStyle/>
        <a:p>
          <a:endParaRPr lang="en-US"/>
        </a:p>
      </dgm:t>
    </dgm:pt>
    <dgm:pt modelId="{832D8B1E-F8EF-408A-A2CB-A3F833893DC5}">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Different opinions may provide opportunity for learning,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growth, and improvement</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0074F0D9-F195-4725-A3E2-688C34CDA316}" type="parTrans" cxnId="{4C9E9F3A-E223-48EC-A445-AB48ED1FC147}">
      <dgm:prSet/>
      <dgm:spPr/>
      <dgm:t>
        <a:bodyPr/>
        <a:lstStyle/>
        <a:p>
          <a:endParaRPr lang="en-US"/>
        </a:p>
      </dgm:t>
    </dgm:pt>
    <dgm:pt modelId="{D8141A2D-15A2-469F-BE9B-4A72058A1274}" type="sibTrans" cxnId="{4C9E9F3A-E223-48EC-A445-AB48ED1FC147}">
      <dgm:prSet/>
      <dgm:spPr/>
      <dgm:t>
        <a:bodyPr/>
        <a:lstStyle/>
        <a:p>
          <a:endParaRPr lang="en-US"/>
        </a:p>
      </dgm:t>
    </dgm:pt>
    <dgm:pt modelId="{5FFC6394-1E30-4CA8-A151-67A3D55C0507}">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A sense of humor is key</a:t>
          </a:r>
        </a:p>
      </dgm:t>
    </dgm:pt>
    <dgm:pt modelId="{80FD473F-FE74-4DDB-8B87-10FA58842BF7}" type="parTrans" cxnId="{0AABA045-1232-4417-844B-43B59B7CC02A}">
      <dgm:prSet/>
      <dgm:spPr/>
      <dgm:t>
        <a:bodyPr/>
        <a:lstStyle/>
        <a:p>
          <a:endParaRPr lang="en-US"/>
        </a:p>
      </dgm:t>
    </dgm:pt>
    <dgm:pt modelId="{41BB3CD2-9C81-4FE9-A78E-DEF93D72DABE}" type="sibTrans" cxnId="{0AABA045-1232-4417-844B-43B59B7CC02A}">
      <dgm:prSet/>
      <dgm:spPr/>
      <dgm:t>
        <a:bodyPr/>
        <a:lstStyle/>
        <a:p>
          <a:endParaRPr lang="en-US"/>
        </a:p>
      </dgm:t>
    </dgm:pt>
    <dgm:pt modelId="{A1526042-8C16-47A4-BF5C-45CE4181DC15}" type="pres">
      <dgm:prSet presAssocID="{E9EDAFE3-93CA-4511-B540-94F60845C165}" presName="linear" presStyleCnt="0">
        <dgm:presLayoutVars>
          <dgm:animLvl val="lvl"/>
          <dgm:resizeHandles val="exact"/>
        </dgm:presLayoutVars>
      </dgm:prSet>
      <dgm:spPr/>
    </dgm:pt>
    <dgm:pt modelId="{D888AFA7-847B-48BA-BC05-3FAB40ECD681}" type="pres">
      <dgm:prSet presAssocID="{97D070F1-75A4-4DE2-9A32-39C4D7699BCA}" presName="parentText" presStyleLbl="node1" presStyleIdx="0" presStyleCnt="1" custScaleY="59530">
        <dgm:presLayoutVars>
          <dgm:chMax val="0"/>
          <dgm:bulletEnabled val="1"/>
        </dgm:presLayoutVars>
      </dgm:prSet>
      <dgm:spPr/>
    </dgm:pt>
    <dgm:pt modelId="{60B14B7F-D0C7-48A4-8941-B75B20188639}" type="pres">
      <dgm:prSet presAssocID="{97D070F1-75A4-4DE2-9A32-39C4D7699BCA}" presName="childText" presStyleLbl="revTx" presStyleIdx="0" presStyleCnt="1" custLinFactNeighborY="10855">
        <dgm:presLayoutVars>
          <dgm:bulletEnabled val="1"/>
        </dgm:presLayoutVars>
      </dgm:prSet>
      <dgm:spPr/>
    </dgm:pt>
  </dgm:ptLst>
  <dgm:cxnLst>
    <dgm:cxn modelId="{FF89CB33-DCB9-4806-A090-56BDEA1A45FD}" type="presOf" srcId="{E9EDAFE3-93CA-4511-B540-94F60845C165}" destId="{A1526042-8C16-47A4-BF5C-45CE4181DC15}" srcOrd="0" destOrd="0" presId="urn:microsoft.com/office/officeart/2005/8/layout/vList2"/>
    <dgm:cxn modelId="{CA384B39-691F-48AC-A9E0-396229B80615}" type="presOf" srcId="{97D070F1-75A4-4DE2-9A32-39C4D7699BCA}" destId="{D888AFA7-847B-48BA-BC05-3FAB40ECD681}" srcOrd="0" destOrd="0" presId="urn:microsoft.com/office/officeart/2005/8/layout/vList2"/>
    <dgm:cxn modelId="{4C9E9F3A-E223-48EC-A445-AB48ED1FC147}" srcId="{97D070F1-75A4-4DE2-9A32-39C4D7699BCA}" destId="{832D8B1E-F8EF-408A-A2CB-A3F833893DC5}" srcOrd="2" destOrd="0" parTransId="{0074F0D9-F195-4725-A3E2-688C34CDA316}" sibTransId="{D8141A2D-15A2-469F-BE9B-4A72058A1274}"/>
    <dgm:cxn modelId="{D9B96043-5D76-4FBC-B516-F0035CE31122}" type="presOf" srcId="{5FFC6394-1E30-4CA8-A151-67A3D55C0507}" destId="{60B14B7F-D0C7-48A4-8941-B75B20188639}" srcOrd="0" destOrd="3" presId="urn:microsoft.com/office/officeart/2005/8/layout/vList2"/>
    <dgm:cxn modelId="{0AABA045-1232-4417-844B-43B59B7CC02A}" srcId="{97D070F1-75A4-4DE2-9A32-39C4D7699BCA}" destId="{5FFC6394-1E30-4CA8-A151-67A3D55C0507}" srcOrd="3" destOrd="0" parTransId="{80FD473F-FE74-4DDB-8B87-10FA58842BF7}" sibTransId="{41BB3CD2-9C81-4FE9-A78E-DEF93D72DABE}"/>
    <dgm:cxn modelId="{FDA3C48C-3EC1-45D5-AB42-2EE8D746861A}" type="presOf" srcId="{832D8B1E-F8EF-408A-A2CB-A3F833893DC5}" destId="{60B14B7F-D0C7-48A4-8941-B75B20188639}" srcOrd="0" destOrd="2" presId="urn:microsoft.com/office/officeart/2005/8/layout/vList2"/>
    <dgm:cxn modelId="{AE6C938E-5E0E-451C-815B-A4B0CE124FA0}" srcId="{97D070F1-75A4-4DE2-9A32-39C4D7699BCA}" destId="{29432384-2B53-4C1B-BA7F-34F5D76EF5C4}" srcOrd="1" destOrd="0" parTransId="{AEA1C49F-557F-41CA-ABAC-95FE2D647933}" sibTransId="{3311ABD4-8265-49CD-ABE3-D90119CD1626}"/>
    <dgm:cxn modelId="{871A8E9A-334F-4770-976B-3D4AE4FE3103}" type="presOf" srcId="{C1DBBA48-F9D1-4F37-9F37-CE9CA59E8129}" destId="{60B14B7F-D0C7-48A4-8941-B75B20188639}" srcOrd="0" destOrd="0" presId="urn:microsoft.com/office/officeart/2005/8/layout/vList2"/>
    <dgm:cxn modelId="{8EF925BC-DE88-48F1-9C13-F529FB8A4854}" srcId="{97D070F1-75A4-4DE2-9A32-39C4D7699BCA}" destId="{C1DBBA48-F9D1-4F37-9F37-CE9CA59E8129}" srcOrd="0" destOrd="0" parTransId="{2AE9BF68-1FB0-458E-8DBF-4387E0E921D9}" sibTransId="{F5728A94-697D-45B6-93F1-B851DB97699D}"/>
    <dgm:cxn modelId="{D5D43BBD-F4E6-4BB7-B0A0-68BC8F8EF3AF}" srcId="{E9EDAFE3-93CA-4511-B540-94F60845C165}" destId="{97D070F1-75A4-4DE2-9A32-39C4D7699BCA}" srcOrd="0" destOrd="0" parTransId="{26503640-0F03-43D8-988C-2BCA04E87A26}" sibTransId="{17472DE7-83AA-41C6-AB7A-D7549CE35B7C}"/>
    <dgm:cxn modelId="{141DCCF0-F79A-4791-9480-56F58513D9C7}" type="presOf" srcId="{29432384-2B53-4C1B-BA7F-34F5D76EF5C4}" destId="{60B14B7F-D0C7-48A4-8941-B75B20188639}" srcOrd="0" destOrd="1" presId="urn:microsoft.com/office/officeart/2005/8/layout/vList2"/>
    <dgm:cxn modelId="{ADAF7681-6EB7-4E62-85AD-B60E601C7BFD}" type="presParOf" srcId="{A1526042-8C16-47A4-BF5C-45CE4181DC15}" destId="{D888AFA7-847B-48BA-BC05-3FAB40ECD681}" srcOrd="0" destOrd="0" presId="urn:microsoft.com/office/officeart/2005/8/layout/vList2"/>
    <dgm:cxn modelId="{352A1248-F970-4464-A874-58B690D8CEE0}" type="presParOf" srcId="{A1526042-8C16-47A4-BF5C-45CE4181DC15}" destId="{60B14B7F-D0C7-48A4-8941-B75B201886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4AA567-4CC5-4F10-AF05-C5C3BF5CA4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2F354A-9560-4610-8683-2DDB3FC652E4}">
      <dgm:prSet custT="1"/>
      <dgm:spPr>
        <a:solidFill>
          <a:srgbClr val="BFD3E4"/>
        </a:solidFill>
        <a:ln w="9525"/>
      </dgm:spPr>
      <dgm:t>
        <a:bodyPr/>
        <a:lstStyle/>
        <a:p>
          <a:r>
            <a:rPr lang="en-US" sz="2400" b="1" dirty="0">
              <a:solidFill>
                <a:schemeClr val="tx1"/>
              </a:solidFill>
              <a:latin typeface="Arial" panose="020B0604020202020204" pitchFamily="34" charset="0"/>
              <a:cs typeface="Arial" panose="020B0604020202020204" pitchFamily="34" charset="0"/>
            </a:rPr>
            <a:t>Legal  &amp; Practical Considerations</a:t>
          </a:r>
        </a:p>
      </dgm:t>
    </dgm:pt>
    <dgm:pt modelId="{C32E1FF5-E734-462D-95A6-9020DA5043D9}" type="parTrans" cxnId="{9A08FE75-F09B-4184-9E6F-6A90C47FFCBE}">
      <dgm:prSet/>
      <dgm:spPr/>
      <dgm:t>
        <a:bodyPr/>
        <a:lstStyle/>
        <a:p>
          <a:endParaRPr lang="en-US"/>
        </a:p>
      </dgm:t>
    </dgm:pt>
    <dgm:pt modelId="{915F0134-299E-47AA-A957-7BBE58016A1A}" type="sibTrans" cxnId="{9A08FE75-F09B-4184-9E6F-6A90C47FFCBE}">
      <dgm:prSet/>
      <dgm:spPr/>
      <dgm:t>
        <a:bodyPr/>
        <a:lstStyle/>
        <a:p>
          <a:endParaRPr lang="en-US"/>
        </a:p>
      </dgm:t>
    </dgm:pt>
    <dgm:pt modelId="{20BD3D45-AB75-4D89-8D4C-F4FAC8CFC907}">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Communication – Staff Meetings</a:t>
          </a:r>
        </a:p>
      </dgm:t>
    </dgm:pt>
    <dgm:pt modelId="{3E02A017-F69A-4564-BE5F-5514F5D1B129}" type="parTrans" cxnId="{D3BEEDEA-8A33-49D0-848E-1746FA78E5C5}">
      <dgm:prSet/>
      <dgm:spPr/>
      <dgm:t>
        <a:bodyPr/>
        <a:lstStyle/>
        <a:p>
          <a:endParaRPr lang="en-US"/>
        </a:p>
      </dgm:t>
    </dgm:pt>
    <dgm:pt modelId="{76AB2C2F-7505-42BF-9F65-9AB0B0ECDBF9}" type="sibTrans" cxnId="{D3BEEDEA-8A33-49D0-848E-1746FA78E5C5}">
      <dgm:prSet/>
      <dgm:spPr/>
      <dgm:t>
        <a:bodyPr/>
        <a:lstStyle/>
        <a:p>
          <a:endParaRPr lang="en-US"/>
        </a:p>
      </dgm:t>
    </dgm:pt>
    <dgm:pt modelId="{6B637FE8-E897-48E0-8E46-8170D8897D88}">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Prompt Written Documentation for Conduct Issues</a:t>
          </a:r>
        </a:p>
      </dgm:t>
    </dgm:pt>
    <dgm:pt modelId="{1877B269-6DA8-4A31-9339-5972EED58C7F}" type="parTrans" cxnId="{CF2721E7-1726-4ABC-B144-3F23EBB5D0E3}">
      <dgm:prSet/>
      <dgm:spPr/>
      <dgm:t>
        <a:bodyPr/>
        <a:lstStyle/>
        <a:p>
          <a:endParaRPr lang="en-US"/>
        </a:p>
      </dgm:t>
    </dgm:pt>
    <dgm:pt modelId="{8EF44869-4ED0-4ED3-A647-9399E5E37A26}" type="sibTrans" cxnId="{CF2721E7-1726-4ABC-B144-3F23EBB5D0E3}">
      <dgm:prSet/>
      <dgm:spPr/>
      <dgm:t>
        <a:bodyPr/>
        <a:lstStyle/>
        <a:p>
          <a:endParaRPr lang="en-US"/>
        </a:p>
      </dgm:t>
    </dgm:pt>
    <dgm:pt modelId="{8293E950-06D4-4BF0-816B-367B56C8FBFA}">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Timely and Thorough Evaluations</a:t>
          </a:r>
        </a:p>
      </dgm:t>
    </dgm:pt>
    <dgm:pt modelId="{1260BF50-7A57-4F49-A21B-526317A7C26A}" type="parTrans" cxnId="{F0B8A9AE-2206-4671-9F09-84CEC84AA217}">
      <dgm:prSet/>
      <dgm:spPr/>
      <dgm:t>
        <a:bodyPr/>
        <a:lstStyle/>
        <a:p>
          <a:endParaRPr lang="en-US"/>
        </a:p>
      </dgm:t>
    </dgm:pt>
    <dgm:pt modelId="{EDAEDFAB-AF09-403E-BD03-3635B7058EB2}" type="sibTrans" cxnId="{F0B8A9AE-2206-4671-9F09-84CEC84AA217}">
      <dgm:prSet/>
      <dgm:spPr/>
      <dgm:t>
        <a:bodyPr/>
        <a:lstStyle/>
        <a:p>
          <a:endParaRPr lang="en-US"/>
        </a:p>
      </dgm:t>
    </dgm:pt>
    <dgm:pt modelId="{A77ADD05-D444-4830-9586-586444F416D0}">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Performance Improvement Plans / Intensive Assistance</a:t>
          </a:r>
        </a:p>
      </dgm:t>
    </dgm:pt>
    <dgm:pt modelId="{7925666F-FA3A-4E3B-9B9D-862B2C051648}" type="parTrans" cxnId="{8720C981-E689-45D5-A8E4-D3036952DEC0}">
      <dgm:prSet/>
      <dgm:spPr/>
      <dgm:t>
        <a:bodyPr/>
        <a:lstStyle/>
        <a:p>
          <a:endParaRPr lang="en-US"/>
        </a:p>
      </dgm:t>
    </dgm:pt>
    <dgm:pt modelId="{4D850BEF-9AA9-4D88-9828-A3442E5F7365}" type="sibTrans" cxnId="{8720C981-E689-45D5-A8E4-D3036952DEC0}">
      <dgm:prSet/>
      <dgm:spPr/>
      <dgm:t>
        <a:bodyPr/>
        <a:lstStyle/>
        <a:p>
          <a:endParaRPr lang="en-US"/>
        </a:p>
      </dgm:t>
    </dgm:pt>
    <dgm:pt modelId="{7C8C9928-0F9E-4CA7-98CE-DB82864526F5}">
      <dgm:prSet custT="1"/>
      <dgm:spPr/>
      <dgm:t>
        <a:bodyPr/>
        <a:lstStyle/>
        <a:p>
          <a:pPr>
            <a:buClr>
              <a:srgbClr val="024886"/>
            </a:buClr>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Highlighting concerns, expectations and offered supports  </a:t>
          </a:r>
        </a:p>
      </dgm:t>
    </dgm:pt>
    <dgm:pt modelId="{A51A2DA1-E533-4770-844B-A6A4F9F19F57}" type="parTrans" cxnId="{56C5E596-A5AF-4841-92B0-F623B4F1B0BC}">
      <dgm:prSet/>
      <dgm:spPr/>
      <dgm:t>
        <a:bodyPr/>
        <a:lstStyle/>
        <a:p>
          <a:endParaRPr lang="en-US"/>
        </a:p>
      </dgm:t>
    </dgm:pt>
    <dgm:pt modelId="{EE650373-EF04-432D-A2FE-358F96943E37}" type="sibTrans" cxnId="{56C5E596-A5AF-4841-92B0-F623B4F1B0BC}">
      <dgm:prSet/>
      <dgm:spPr/>
      <dgm:t>
        <a:bodyPr/>
        <a:lstStyle/>
        <a:p>
          <a:endParaRPr lang="en-US"/>
        </a:p>
      </dgm:t>
    </dgm:pt>
    <dgm:pt modelId="{120FB409-F4BD-4CDC-953E-754AD2D5D704}">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Employee Assistance Programs</a:t>
          </a:r>
        </a:p>
      </dgm:t>
    </dgm:pt>
    <dgm:pt modelId="{CF9ED032-1AD3-4B49-9F1C-250564BE9C9F}" type="parTrans" cxnId="{4A8FB274-D182-424B-8BB3-065C8061A083}">
      <dgm:prSet/>
      <dgm:spPr/>
      <dgm:t>
        <a:bodyPr/>
        <a:lstStyle/>
        <a:p>
          <a:endParaRPr lang="en-US"/>
        </a:p>
      </dgm:t>
    </dgm:pt>
    <dgm:pt modelId="{366509D6-C124-472A-A6D2-7D3DF8757682}" type="sibTrans" cxnId="{4A8FB274-D182-424B-8BB3-065C8061A083}">
      <dgm:prSet/>
      <dgm:spPr/>
      <dgm:t>
        <a:bodyPr/>
        <a:lstStyle/>
        <a:p>
          <a:endParaRPr lang="en-US"/>
        </a:p>
      </dgm:t>
    </dgm:pt>
    <dgm:pt modelId="{F5FBE10E-CE19-4A95-95C4-26E1878CABB7}">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Constant Training</a:t>
          </a:r>
        </a:p>
      </dgm:t>
    </dgm:pt>
    <dgm:pt modelId="{16F54D89-7B38-4813-B257-F90519F86442}" type="parTrans" cxnId="{BDFD598A-E26E-4768-ACEB-0FE9AF6627A6}">
      <dgm:prSet/>
      <dgm:spPr/>
      <dgm:t>
        <a:bodyPr/>
        <a:lstStyle/>
        <a:p>
          <a:endParaRPr lang="en-US"/>
        </a:p>
      </dgm:t>
    </dgm:pt>
    <dgm:pt modelId="{128BD277-B068-4CE6-8BD7-18BD08DF031C}" type="sibTrans" cxnId="{BDFD598A-E26E-4768-ACEB-0FE9AF6627A6}">
      <dgm:prSet/>
      <dgm:spPr/>
      <dgm:t>
        <a:bodyPr/>
        <a:lstStyle/>
        <a:p>
          <a:endParaRPr lang="en-US"/>
        </a:p>
      </dgm:t>
    </dgm:pt>
    <dgm:pt modelId="{0EE2B165-016F-45F0-92F1-FC26CB28A8E9}" type="pres">
      <dgm:prSet presAssocID="{314AA567-4CC5-4F10-AF05-C5C3BF5CA4C0}" presName="linear" presStyleCnt="0">
        <dgm:presLayoutVars>
          <dgm:animLvl val="lvl"/>
          <dgm:resizeHandles val="exact"/>
        </dgm:presLayoutVars>
      </dgm:prSet>
      <dgm:spPr/>
    </dgm:pt>
    <dgm:pt modelId="{6439A040-EDEA-4B4E-BDF8-26FE4EB74AC4}" type="pres">
      <dgm:prSet presAssocID="{172F354A-9560-4610-8683-2DDB3FC652E4}" presName="parentText" presStyleLbl="node1" presStyleIdx="0" presStyleCnt="1" custScaleY="65448" custLinFactNeighborY="-458">
        <dgm:presLayoutVars>
          <dgm:chMax val="0"/>
          <dgm:bulletEnabled val="1"/>
        </dgm:presLayoutVars>
      </dgm:prSet>
      <dgm:spPr/>
    </dgm:pt>
    <dgm:pt modelId="{B22EA4FC-1A05-4708-88A1-D7E5340B5A4B}" type="pres">
      <dgm:prSet presAssocID="{172F354A-9560-4610-8683-2DDB3FC652E4}" presName="childText" presStyleLbl="revTx" presStyleIdx="0" presStyleCnt="1" custScaleY="123662" custLinFactNeighborY="15865">
        <dgm:presLayoutVars>
          <dgm:bulletEnabled val="1"/>
        </dgm:presLayoutVars>
      </dgm:prSet>
      <dgm:spPr/>
    </dgm:pt>
  </dgm:ptLst>
  <dgm:cxnLst>
    <dgm:cxn modelId="{E2CA0A06-65F6-4DD5-8B55-7516FAAE3F27}" type="presOf" srcId="{6B637FE8-E897-48E0-8E46-8170D8897D88}" destId="{B22EA4FC-1A05-4708-88A1-D7E5340B5A4B}" srcOrd="0" destOrd="1" presId="urn:microsoft.com/office/officeart/2005/8/layout/vList2"/>
    <dgm:cxn modelId="{31D77C10-89ED-4BEC-BBA5-FE4D42441D17}" type="presOf" srcId="{120FB409-F4BD-4CDC-953E-754AD2D5D704}" destId="{B22EA4FC-1A05-4708-88A1-D7E5340B5A4B}" srcOrd="0" destOrd="5" presId="urn:microsoft.com/office/officeart/2005/8/layout/vList2"/>
    <dgm:cxn modelId="{715B6E34-A5AC-418E-A868-E6E917564599}" type="presOf" srcId="{A77ADD05-D444-4830-9586-586444F416D0}" destId="{B22EA4FC-1A05-4708-88A1-D7E5340B5A4B}" srcOrd="0" destOrd="3" presId="urn:microsoft.com/office/officeart/2005/8/layout/vList2"/>
    <dgm:cxn modelId="{F020FD52-0AD9-45BC-BE40-B81883F90202}" type="presOf" srcId="{F5FBE10E-CE19-4A95-95C4-26E1878CABB7}" destId="{B22EA4FC-1A05-4708-88A1-D7E5340B5A4B}" srcOrd="0" destOrd="6" presId="urn:microsoft.com/office/officeart/2005/8/layout/vList2"/>
    <dgm:cxn modelId="{4A8FB274-D182-424B-8BB3-065C8061A083}" srcId="{172F354A-9560-4610-8683-2DDB3FC652E4}" destId="{120FB409-F4BD-4CDC-953E-754AD2D5D704}" srcOrd="4" destOrd="0" parTransId="{CF9ED032-1AD3-4B49-9F1C-250564BE9C9F}" sibTransId="{366509D6-C124-472A-A6D2-7D3DF8757682}"/>
    <dgm:cxn modelId="{9A08FE75-F09B-4184-9E6F-6A90C47FFCBE}" srcId="{314AA567-4CC5-4F10-AF05-C5C3BF5CA4C0}" destId="{172F354A-9560-4610-8683-2DDB3FC652E4}" srcOrd="0" destOrd="0" parTransId="{C32E1FF5-E734-462D-95A6-9020DA5043D9}" sibTransId="{915F0134-299E-47AA-A957-7BBE58016A1A}"/>
    <dgm:cxn modelId="{BDF43F81-3787-4218-8FBC-DA3AD97E81B4}" type="presOf" srcId="{314AA567-4CC5-4F10-AF05-C5C3BF5CA4C0}" destId="{0EE2B165-016F-45F0-92F1-FC26CB28A8E9}" srcOrd="0" destOrd="0" presId="urn:microsoft.com/office/officeart/2005/8/layout/vList2"/>
    <dgm:cxn modelId="{8720C981-E689-45D5-A8E4-D3036952DEC0}" srcId="{172F354A-9560-4610-8683-2DDB3FC652E4}" destId="{A77ADD05-D444-4830-9586-586444F416D0}" srcOrd="3" destOrd="0" parTransId="{7925666F-FA3A-4E3B-9B9D-862B2C051648}" sibTransId="{4D850BEF-9AA9-4D88-9828-A3442E5F7365}"/>
    <dgm:cxn modelId="{BDFD598A-E26E-4768-ACEB-0FE9AF6627A6}" srcId="{172F354A-9560-4610-8683-2DDB3FC652E4}" destId="{F5FBE10E-CE19-4A95-95C4-26E1878CABB7}" srcOrd="5" destOrd="0" parTransId="{16F54D89-7B38-4813-B257-F90519F86442}" sibTransId="{128BD277-B068-4CE6-8BD7-18BD08DF031C}"/>
    <dgm:cxn modelId="{56C5E596-A5AF-4841-92B0-F623B4F1B0BC}" srcId="{A77ADD05-D444-4830-9586-586444F416D0}" destId="{7C8C9928-0F9E-4CA7-98CE-DB82864526F5}" srcOrd="0" destOrd="0" parTransId="{A51A2DA1-E533-4770-844B-A6A4F9F19F57}" sibTransId="{EE650373-EF04-432D-A2FE-358F96943E37}"/>
    <dgm:cxn modelId="{A47CE2A9-517C-4B57-AC6B-FB9ED75DF465}" type="presOf" srcId="{7C8C9928-0F9E-4CA7-98CE-DB82864526F5}" destId="{B22EA4FC-1A05-4708-88A1-D7E5340B5A4B}" srcOrd="0" destOrd="4" presId="urn:microsoft.com/office/officeart/2005/8/layout/vList2"/>
    <dgm:cxn modelId="{F0B8A9AE-2206-4671-9F09-84CEC84AA217}" srcId="{172F354A-9560-4610-8683-2DDB3FC652E4}" destId="{8293E950-06D4-4BF0-816B-367B56C8FBFA}" srcOrd="2" destOrd="0" parTransId="{1260BF50-7A57-4F49-A21B-526317A7C26A}" sibTransId="{EDAEDFAB-AF09-403E-BD03-3635B7058EB2}"/>
    <dgm:cxn modelId="{0C7C03CA-2EA8-42B9-869D-F06438D43129}" type="presOf" srcId="{172F354A-9560-4610-8683-2DDB3FC652E4}" destId="{6439A040-EDEA-4B4E-BDF8-26FE4EB74AC4}" srcOrd="0" destOrd="0" presId="urn:microsoft.com/office/officeart/2005/8/layout/vList2"/>
    <dgm:cxn modelId="{0AEAE7E0-F913-4E94-8897-DE385C259567}" type="presOf" srcId="{20BD3D45-AB75-4D89-8D4C-F4FAC8CFC907}" destId="{B22EA4FC-1A05-4708-88A1-D7E5340B5A4B}" srcOrd="0" destOrd="0" presId="urn:microsoft.com/office/officeart/2005/8/layout/vList2"/>
    <dgm:cxn modelId="{CF2721E7-1726-4ABC-B144-3F23EBB5D0E3}" srcId="{172F354A-9560-4610-8683-2DDB3FC652E4}" destId="{6B637FE8-E897-48E0-8E46-8170D8897D88}" srcOrd="1" destOrd="0" parTransId="{1877B269-6DA8-4A31-9339-5972EED58C7F}" sibTransId="{8EF44869-4ED0-4ED3-A647-9399E5E37A26}"/>
    <dgm:cxn modelId="{D3BEEDEA-8A33-49D0-848E-1746FA78E5C5}" srcId="{172F354A-9560-4610-8683-2DDB3FC652E4}" destId="{20BD3D45-AB75-4D89-8D4C-F4FAC8CFC907}" srcOrd="0" destOrd="0" parTransId="{3E02A017-F69A-4564-BE5F-5514F5D1B129}" sibTransId="{76AB2C2F-7505-42BF-9F65-9AB0B0ECDBF9}"/>
    <dgm:cxn modelId="{0AD42BF7-562D-4717-8812-2CC6753C6E51}" type="presOf" srcId="{8293E950-06D4-4BF0-816B-367B56C8FBFA}" destId="{B22EA4FC-1A05-4708-88A1-D7E5340B5A4B}" srcOrd="0" destOrd="2" presId="urn:microsoft.com/office/officeart/2005/8/layout/vList2"/>
    <dgm:cxn modelId="{5359FBA1-3FB2-40C9-BFA9-3E1BB9B1A4CE}" type="presParOf" srcId="{0EE2B165-016F-45F0-92F1-FC26CB28A8E9}" destId="{6439A040-EDEA-4B4E-BDF8-26FE4EB74AC4}" srcOrd="0" destOrd="0" presId="urn:microsoft.com/office/officeart/2005/8/layout/vList2"/>
    <dgm:cxn modelId="{7A664700-342F-45D2-BC97-4F1914C82863}" type="presParOf" srcId="{0EE2B165-016F-45F0-92F1-FC26CB28A8E9}" destId="{B22EA4FC-1A05-4708-88A1-D7E5340B5A4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CCAA31-F6B3-40B2-80AF-7F145EC043E7}"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3B6231B4-5282-4B85-B825-E1D99724B8F9}">
      <dgm:prSet phldrT="[Text]" custT="1"/>
      <dgm:spPr>
        <a:ln w="9525"/>
      </dgm:spPr>
      <dgm: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Understand people’s why (including your own)</a:t>
          </a:r>
        </a:p>
      </dgm:t>
    </dgm:pt>
    <dgm:pt modelId="{2AACC843-40B7-448A-8AFB-9BE5FEF980BC}" type="parTrans" cxnId="{0EC4DE72-224D-4EBB-AEC8-4F35A80D3BF4}">
      <dgm:prSet/>
      <dgm:spPr/>
      <dgm:t>
        <a:bodyPr/>
        <a:lstStyle/>
        <a:p>
          <a:endParaRPr lang="en-US"/>
        </a:p>
      </dgm:t>
    </dgm:pt>
    <dgm:pt modelId="{78E324D0-61C1-43E0-BA3F-337117B3A831}" type="sibTrans" cxnId="{0EC4DE72-224D-4EBB-AEC8-4F35A80D3BF4}">
      <dgm:prSet/>
      <dgm:spPr/>
      <dgm:t>
        <a:bodyPr/>
        <a:lstStyle/>
        <a:p>
          <a:endParaRPr lang="en-US"/>
        </a:p>
      </dgm:t>
    </dgm:pt>
    <dgm:pt modelId="{EA4C3697-FF8F-4559-93C5-EDECC2200D8B}">
      <dgm:prSet custT="1"/>
      <dgm:spPr>
        <a:ln w="9525"/>
      </dgm:spPr>
      <dgm:t>
        <a:bodyPr/>
        <a:lstStyle/>
        <a:p>
          <a:r>
            <a:rPr lang="en-US" sz="2000">
              <a:solidFill>
                <a:schemeClr val="tx1"/>
              </a:solidFill>
              <a:latin typeface="Arial" panose="020B0604020202020204" pitchFamily="34" charset="0"/>
              <a:cs typeface="Arial" panose="020B0604020202020204" pitchFamily="34" charset="0"/>
            </a:rPr>
            <a:t>Whatever you do, do not stop listening and talking</a:t>
          </a:r>
          <a:endParaRPr lang="en-US" sz="2000" dirty="0">
            <a:solidFill>
              <a:schemeClr val="tx1"/>
            </a:solidFill>
            <a:latin typeface="Arial" panose="020B0604020202020204" pitchFamily="34" charset="0"/>
            <a:cs typeface="Arial" panose="020B0604020202020204" pitchFamily="34" charset="0"/>
          </a:endParaRPr>
        </a:p>
      </dgm:t>
    </dgm:pt>
    <dgm:pt modelId="{1295FA94-5AED-4C07-AFB8-6FC1A9FE9F95}" type="parTrans" cxnId="{0062E94E-15AD-4A4F-98C9-051872E7673D}">
      <dgm:prSet/>
      <dgm:spPr/>
      <dgm:t>
        <a:bodyPr/>
        <a:lstStyle/>
        <a:p>
          <a:endParaRPr lang="en-US"/>
        </a:p>
      </dgm:t>
    </dgm:pt>
    <dgm:pt modelId="{2EC6F503-0BB5-4F25-B053-7AC7D5A311EA}" type="sibTrans" cxnId="{0062E94E-15AD-4A4F-98C9-051872E7673D}">
      <dgm:prSet/>
      <dgm:spPr/>
      <dgm:t>
        <a:bodyPr/>
        <a:lstStyle/>
        <a:p>
          <a:endParaRPr lang="en-US"/>
        </a:p>
      </dgm:t>
    </dgm:pt>
    <dgm:pt modelId="{370A778F-1C40-4828-B0D4-A0FC174AE98D}">
      <dgm:prSet custT="1"/>
      <dgm:spPr>
        <a:ln w="9525"/>
      </dgm:spPr>
      <dgm:t>
        <a:bodyPr/>
        <a:lstStyle/>
        <a:p>
          <a:r>
            <a:rPr lang="en-US" sz="1800" dirty="0">
              <a:solidFill>
                <a:schemeClr val="tx1"/>
              </a:solidFill>
              <a:latin typeface="Arial" panose="020B0604020202020204" pitchFamily="34" charset="0"/>
              <a:cs typeface="Arial" panose="020B0604020202020204" pitchFamily="34" charset="0"/>
            </a:rPr>
            <a:t>Engage in Restorative Conversations</a:t>
          </a:r>
        </a:p>
      </dgm:t>
    </dgm:pt>
    <dgm:pt modelId="{00BE382D-2E40-479E-ADDD-3BADBEF7874C}" type="parTrans" cxnId="{44EB5F75-85F4-4EA6-8C4B-0C97D22CCB7B}">
      <dgm:prSet/>
      <dgm:spPr/>
      <dgm:t>
        <a:bodyPr/>
        <a:lstStyle/>
        <a:p>
          <a:endParaRPr lang="en-US"/>
        </a:p>
      </dgm:t>
    </dgm:pt>
    <dgm:pt modelId="{4B11E104-4C39-475A-A879-CE98FE6687F6}" type="sibTrans" cxnId="{44EB5F75-85F4-4EA6-8C4B-0C97D22CCB7B}">
      <dgm:prSet/>
      <dgm:spPr/>
      <dgm:t>
        <a:bodyPr/>
        <a:lstStyle/>
        <a:p>
          <a:endParaRPr lang="en-US"/>
        </a:p>
      </dgm:t>
    </dgm:pt>
    <dgm:pt modelId="{013ED61C-C4B6-41B2-A5A9-890A6F6DFC89}">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Focus on helping drive your institution forward</a:t>
          </a:r>
        </a:p>
      </dgm:t>
    </dgm:pt>
    <dgm:pt modelId="{4F105235-60CF-46D1-9E0B-D1D562999B06}" type="parTrans" cxnId="{58A4A5FC-87FC-421F-828C-E7CFAED93E26}">
      <dgm:prSet/>
      <dgm:spPr/>
      <dgm:t>
        <a:bodyPr/>
        <a:lstStyle/>
        <a:p>
          <a:endParaRPr lang="en-US"/>
        </a:p>
      </dgm:t>
    </dgm:pt>
    <dgm:pt modelId="{559A0773-BDF8-4E99-B382-D983D5ABEBB1}" type="sibTrans" cxnId="{58A4A5FC-87FC-421F-828C-E7CFAED93E26}">
      <dgm:prSet/>
      <dgm:spPr/>
      <dgm:t>
        <a:bodyPr/>
        <a:lstStyle/>
        <a:p>
          <a:endParaRPr lang="en-US"/>
        </a:p>
      </dgm:t>
    </dgm:pt>
    <dgm:pt modelId="{4FAF6624-0FE8-4A5C-83E2-C92B99429DEC}">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If people were angels, there would be no need for government – your work is important</a:t>
          </a:r>
        </a:p>
      </dgm:t>
    </dgm:pt>
    <dgm:pt modelId="{F961042B-BA83-4F3B-A4D6-9AAE31D978E5}" type="parTrans" cxnId="{95FB3D1A-E89A-4652-B4D8-AA8448CDB068}">
      <dgm:prSet/>
      <dgm:spPr/>
      <dgm:t>
        <a:bodyPr/>
        <a:lstStyle/>
        <a:p>
          <a:endParaRPr lang="en-US"/>
        </a:p>
      </dgm:t>
    </dgm:pt>
    <dgm:pt modelId="{3240AD2F-3023-4382-9C90-21516FA4BB7E}" type="sibTrans" cxnId="{95FB3D1A-E89A-4652-B4D8-AA8448CDB068}">
      <dgm:prSet/>
      <dgm:spPr/>
      <dgm:t>
        <a:bodyPr/>
        <a:lstStyle/>
        <a:p>
          <a:endParaRPr lang="en-US"/>
        </a:p>
      </dgm:t>
    </dgm:pt>
    <dgm:pt modelId="{22D7890E-BC74-4D64-861C-85B24B201548}" type="pres">
      <dgm:prSet presAssocID="{DECCAA31-F6B3-40B2-80AF-7F145EC043E7}" presName="Name0" presStyleCnt="0">
        <dgm:presLayoutVars>
          <dgm:chMax val="7"/>
          <dgm:chPref val="7"/>
          <dgm:dir/>
        </dgm:presLayoutVars>
      </dgm:prSet>
      <dgm:spPr/>
    </dgm:pt>
    <dgm:pt modelId="{107B2CD4-B70D-4939-8E38-167409164E85}" type="pres">
      <dgm:prSet presAssocID="{DECCAA31-F6B3-40B2-80AF-7F145EC043E7}" presName="Name1" presStyleCnt="0"/>
      <dgm:spPr/>
    </dgm:pt>
    <dgm:pt modelId="{89AAC7E6-DA2B-4550-8020-2CA97F710966}" type="pres">
      <dgm:prSet presAssocID="{DECCAA31-F6B3-40B2-80AF-7F145EC043E7}" presName="cycle" presStyleCnt="0"/>
      <dgm:spPr/>
    </dgm:pt>
    <dgm:pt modelId="{7904D647-D0BA-41AE-9DA8-68DD9FCA3EB7}" type="pres">
      <dgm:prSet presAssocID="{DECCAA31-F6B3-40B2-80AF-7F145EC043E7}" presName="srcNode" presStyleLbl="node1" presStyleIdx="0" presStyleCnt="4"/>
      <dgm:spPr/>
    </dgm:pt>
    <dgm:pt modelId="{A64183A5-C658-4988-8DB1-0005CD2A4CD6}" type="pres">
      <dgm:prSet presAssocID="{DECCAA31-F6B3-40B2-80AF-7F145EC043E7}" presName="conn" presStyleLbl="parChTrans1D2" presStyleIdx="0" presStyleCnt="1"/>
      <dgm:spPr/>
    </dgm:pt>
    <dgm:pt modelId="{CDBF9C87-B211-4179-B93C-956C10ACE4FB}" type="pres">
      <dgm:prSet presAssocID="{DECCAA31-F6B3-40B2-80AF-7F145EC043E7}" presName="extraNode" presStyleLbl="node1" presStyleIdx="0" presStyleCnt="4"/>
      <dgm:spPr/>
    </dgm:pt>
    <dgm:pt modelId="{269D9CD1-2B46-47D8-865D-D29198194358}" type="pres">
      <dgm:prSet presAssocID="{DECCAA31-F6B3-40B2-80AF-7F145EC043E7}" presName="dstNode" presStyleLbl="node1" presStyleIdx="0" presStyleCnt="4"/>
      <dgm:spPr/>
    </dgm:pt>
    <dgm:pt modelId="{55D46835-69AE-456E-9CC2-3B241784281C}" type="pres">
      <dgm:prSet presAssocID="{3B6231B4-5282-4B85-B825-E1D99724B8F9}" presName="text_1" presStyleLbl="node1" presStyleIdx="0" presStyleCnt="4">
        <dgm:presLayoutVars>
          <dgm:bulletEnabled val="1"/>
        </dgm:presLayoutVars>
      </dgm:prSet>
      <dgm:spPr/>
    </dgm:pt>
    <dgm:pt modelId="{94838469-2B55-4414-B875-7C915FD64375}" type="pres">
      <dgm:prSet presAssocID="{3B6231B4-5282-4B85-B825-E1D99724B8F9}" presName="accent_1" presStyleCnt="0"/>
      <dgm:spPr/>
    </dgm:pt>
    <dgm:pt modelId="{E16D3A7B-760D-4EEF-AC71-322766D08A0C}" type="pres">
      <dgm:prSet presAssocID="{3B6231B4-5282-4B85-B825-E1D99724B8F9}" presName="accentRepeatNode" presStyleLbl="solidFgAcc1" presStyleIdx="0" presStyleCnt="4"/>
      <dgm:spPr/>
    </dgm:pt>
    <dgm:pt modelId="{0AA38342-12BA-42E2-8E37-96206E4B38F9}" type="pres">
      <dgm:prSet presAssocID="{EA4C3697-FF8F-4559-93C5-EDECC2200D8B}" presName="text_2" presStyleLbl="node1" presStyleIdx="1" presStyleCnt="4">
        <dgm:presLayoutVars>
          <dgm:bulletEnabled val="1"/>
        </dgm:presLayoutVars>
      </dgm:prSet>
      <dgm:spPr/>
    </dgm:pt>
    <dgm:pt modelId="{1B3031DF-80CA-4820-AFB6-934659A340D1}" type="pres">
      <dgm:prSet presAssocID="{EA4C3697-FF8F-4559-93C5-EDECC2200D8B}" presName="accent_2" presStyleCnt="0"/>
      <dgm:spPr/>
    </dgm:pt>
    <dgm:pt modelId="{D00EC079-1BBB-4203-8181-1E2DCBBCD19E}" type="pres">
      <dgm:prSet presAssocID="{EA4C3697-FF8F-4559-93C5-EDECC2200D8B}" presName="accentRepeatNode" presStyleLbl="solidFgAcc1" presStyleIdx="1" presStyleCnt="4"/>
      <dgm:spPr/>
    </dgm:pt>
    <dgm:pt modelId="{E6D6DE2A-2F94-441A-BA05-D83E5C260E2C}" type="pres">
      <dgm:prSet presAssocID="{013ED61C-C4B6-41B2-A5A9-890A6F6DFC89}" presName="text_3" presStyleLbl="node1" presStyleIdx="2" presStyleCnt="4">
        <dgm:presLayoutVars>
          <dgm:bulletEnabled val="1"/>
        </dgm:presLayoutVars>
      </dgm:prSet>
      <dgm:spPr/>
    </dgm:pt>
    <dgm:pt modelId="{B93D7CD0-E896-4EE9-81B5-6B9217980FB3}" type="pres">
      <dgm:prSet presAssocID="{013ED61C-C4B6-41B2-A5A9-890A6F6DFC89}" presName="accent_3" presStyleCnt="0"/>
      <dgm:spPr/>
    </dgm:pt>
    <dgm:pt modelId="{7098055D-DA5B-4F4B-BDFA-A80CFE2C6290}" type="pres">
      <dgm:prSet presAssocID="{013ED61C-C4B6-41B2-A5A9-890A6F6DFC89}" presName="accentRepeatNode" presStyleLbl="solidFgAcc1" presStyleIdx="2" presStyleCnt="4"/>
      <dgm:spPr/>
    </dgm:pt>
    <dgm:pt modelId="{AF2BDEBE-675C-4272-8625-7F53B33DD900}" type="pres">
      <dgm:prSet presAssocID="{4FAF6624-0FE8-4A5C-83E2-C92B99429DEC}" presName="text_4" presStyleLbl="node1" presStyleIdx="3" presStyleCnt="4">
        <dgm:presLayoutVars>
          <dgm:bulletEnabled val="1"/>
        </dgm:presLayoutVars>
      </dgm:prSet>
      <dgm:spPr/>
    </dgm:pt>
    <dgm:pt modelId="{6C016104-A802-45B9-8745-C552A2AA3321}" type="pres">
      <dgm:prSet presAssocID="{4FAF6624-0FE8-4A5C-83E2-C92B99429DEC}" presName="accent_4" presStyleCnt="0"/>
      <dgm:spPr/>
    </dgm:pt>
    <dgm:pt modelId="{D1BD5DF4-3A70-4C63-A15F-03CDE93E2271}" type="pres">
      <dgm:prSet presAssocID="{4FAF6624-0FE8-4A5C-83E2-C92B99429DEC}" presName="accentRepeatNode" presStyleLbl="solidFgAcc1" presStyleIdx="3" presStyleCnt="4"/>
      <dgm:spPr/>
    </dgm:pt>
  </dgm:ptLst>
  <dgm:cxnLst>
    <dgm:cxn modelId="{C91D1304-F56F-4163-AC48-B43E08046218}" type="presOf" srcId="{EA4C3697-FF8F-4559-93C5-EDECC2200D8B}" destId="{0AA38342-12BA-42E2-8E37-96206E4B38F9}" srcOrd="0" destOrd="0" presId="urn:microsoft.com/office/officeart/2008/layout/VerticalCurvedList"/>
    <dgm:cxn modelId="{95FB3D1A-E89A-4652-B4D8-AA8448CDB068}" srcId="{DECCAA31-F6B3-40B2-80AF-7F145EC043E7}" destId="{4FAF6624-0FE8-4A5C-83E2-C92B99429DEC}" srcOrd="3" destOrd="0" parTransId="{F961042B-BA83-4F3B-A4D6-9AAE31D978E5}" sibTransId="{3240AD2F-3023-4382-9C90-21516FA4BB7E}"/>
    <dgm:cxn modelId="{7C6CFC1E-9506-4DB5-A21B-EDA8AAD9C8D4}" type="presOf" srcId="{370A778F-1C40-4828-B0D4-A0FC174AE98D}" destId="{0AA38342-12BA-42E2-8E37-96206E4B38F9}" srcOrd="0" destOrd="1" presId="urn:microsoft.com/office/officeart/2008/layout/VerticalCurvedList"/>
    <dgm:cxn modelId="{7CA5F668-1D93-4E32-B944-0FE5C46639D3}" type="presOf" srcId="{013ED61C-C4B6-41B2-A5A9-890A6F6DFC89}" destId="{E6D6DE2A-2F94-441A-BA05-D83E5C260E2C}" srcOrd="0" destOrd="0" presId="urn:microsoft.com/office/officeart/2008/layout/VerticalCurvedList"/>
    <dgm:cxn modelId="{0062E94E-15AD-4A4F-98C9-051872E7673D}" srcId="{DECCAA31-F6B3-40B2-80AF-7F145EC043E7}" destId="{EA4C3697-FF8F-4559-93C5-EDECC2200D8B}" srcOrd="1" destOrd="0" parTransId="{1295FA94-5AED-4C07-AFB8-6FC1A9FE9F95}" sibTransId="{2EC6F503-0BB5-4F25-B053-7AC7D5A311EA}"/>
    <dgm:cxn modelId="{0EC4DE72-224D-4EBB-AEC8-4F35A80D3BF4}" srcId="{DECCAA31-F6B3-40B2-80AF-7F145EC043E7}" destId="{3B6231B4-5282-4B85-B825-E1D99724B8F9}" srcOrd="0" destOrd="0" parTransId="{2AACC843-40B7-448A-8AFB-9BE5FEF980BC}" sibTransId="{78E324D0-61C1-43E0-BA3F-337117B3A831}"/>
    <dgm:cxn modelId="{44EB5F75-85F4-4EA6-8C4B-0C97D22CCB7B}" srcId="{EA4C3697-FF8F-4559-93C5-EDECC2200D8B}" destId="{370A778F-1C40-4828-B0D4-A0FC174AE98D}" srcOrd="0" destOrd="0" parTransId="{00BE382D-2E40-479E-ADDD-3BADBEF7874C}" sibTransId="{4B11E104-4C39-475A-A879-CE98FE6687F6}"/>
    <dgm:cxn modelId="{C61B5175-FA17-45C7-BE54-8774D6E4F4EB}" type="presOf" srcId="{DECCAA31-F6B3-40B2-80AF-7F145EC043E7}" destId="{22D7890E-BC74-4D64-861C-85B24B201548}" srcOrd="0" destOrd="0" presId="urn:microsoft.com/office/officeart/2008/layout/VerticalCurvedList"/>
    <dgm:cxn modelId="{5B8422E7-4672-40B5-BB22-53EA17A1ECDD}" type="presOf" srcId="{4FAF6624-0FE8-4A5C-83E2-C92B99429DEC}" destId="{AF2BDEBE-675C-4272-8625-7F53B33DD900}" srcOrd="0" destOrd="0" presId="urn:microsoft.com/office/officeart/2008/layout/VerticalCurvedList"/>
    <dgm:cxn modelId="{7AB3C8EA-3A71-4A5D-BC97-374750EB2351}" type="presOf" srcId="{78E324D0-61C1-43E0-BA3F-337117B3A831}" destId="{A64183A5-C658-4988-8DB1-0005CD2A4CD6}" srcOrd="0" destOrd="0" presId="urn:microsoft.com/office/officeart/2008/layout/VerticalCurvedList"/>
    <dgm:cxn modelId="{744742EE-5470-4334-ABCE-6D418FA6C60F}" type="presOf" srcId="{3B6231B4-5282-4B85-B825-E1D99724B8F9}" destId="{55D46835-69AE-456E-9CC2-3B241784281C}" srcOrd="0" destOrd="0" presId="urn:microsoft.com/office/officeart/2008/layout/VerticalCurvedList"/>
    <dgm:cxn modelId="{58A4A5FC-87FC-421F-828C-E7CFAED93E26}" srcId="{DECCAA31-F6B3-40B2-80AF-7F145EC043E7}" destId="{013ED61C-C4B6-41B2-A5A9-890A6F6DFC89}" srcOrd="2" destOrd="0" parTransId="{4F105235-60CF-46D1-9E0B-D1D562999B06}" sibTransId="{559A0773-BDF8-4E99-B382-D983D5ABEBB1}"/>
    <dgm:cxn modelId="{5AF5D57E-0733-4E80-9317-5093264560C0}" type="presParOf" srcId="{22D7890E-BC74-4D64-861C-85B24B201548}" destId="{107B2CD4-B70D-4939-8E38-167409164E85}" srcOrd="0" destOrd="0" presId="urn:microsoft.com/office/officeart/2008/layout/VerticalCurvedList"/>
    <dgm:cxn modelId="{5D7B5307-ECD2-4C47-8606-977E35ECB315}" type="presParOf" srcId="{107B2CD4-B70D-4939-8E38-167409164E85}" destId="{89AAC7E6-DA2B-4550-8020-2CA97F710966}" srcOrd="0" destOrd="0" presId="urn:microsoft.com/office/officeart/2008/layout/VerticalCurvedList"/>
    <dgm:cxn modelId="{4C2EB709-E9AF-4FB8-AF29-D1BDD96D3984}" type="presParOf" srcId="{89AAC7E6-DA2B-4550-8020-2CA97F710966}" destId="{7904D647-D0BA-41AE-9DA8-68DD9FCA3EB7}" srcOrd="0" destOrd="0" presId="urn:microsoft.com/office/officeart/2008/layout/VerticalCurvedList"/>
    <dgm:cxn modelId="{01AD0F17-283A-48B3-973D-657AF245DDE3}" type="presParOf" srcId="{89AAC7E6-DA2B-4550-8020-2CA97F710966}" destId="{A64183A5-C658-4988-8DB1-0005CD2A4CD6}" srcOrd="1" destOrd="0" presId="urn:microsoft.com/office/officeart/2008/layout/VerticalCurvedList"/>
    <dgm:cxn modelId="{61E29D4A-BFBA-48DD-9A16-352781712E94}" type="presParOf" srcId="{89AAC7E6-DA2B-4550-8020-2CA97F710966}" destId="{CDBF9C87-B211-4179-B93C-956C10ACE4FB}" srcOrd="2" destOrd="0" presId="urn:microsoft.com/office/officeart/2008/layout/VerticalCurvedList"/>
    <dgm:cxn modelId="{65DEF973-79E5-434D-A99B-75CEFAC4E6F4}" type="presParOf" srcId="{89AAC7E6-DA2B-4550-8020-2CA97F710966}" destId="{269D9CD1-2B46-47D8-865D-D29198194358}" srcOrd="3" destOrd="0" presId="urn:microsoft.com/office/officeart/2008/layout/VerticalCurvedList"/>
    <dgm:cxn modelId="{55B8AFBE-2C7A-4EC3-8FE6-FF928ED883A7}" type="presParOf" srcId="{107B2CD4-B70D-4939-8E38-167409164E85}" destId="{55D46835-69AE-456E-9CC2-3B241784281C}" srcOrd="1" destOrd="0" presId="urn:microsoft.com/office/officeart/2008/layout/VerticalCurvedList"/>
    <dgm:cxn modelId="{A2232A75-6F9B-445B-9F44-F5B45A1903F6}" type="presParOf" srcId="{107B2CD4-B70D-4939-8E38-167409164E85}" destId="{94838469-2B55-4414-B875-7C915FD64375}" srcOrd="2" destOrd="0" presId="urn:microsoft.com/office/officeart/2008/layout/VerticalCurvedList"/>
    <dgm:cxn modelId="{A9105D27-5037-4D0D-AC82-E6B4818A76E3}" type="presParOf" srcId="{94838469-2B55-4414-B875-7C915FD64375}" destId="{E16D3A7B-760D-4EEF-AC71-322766D08A0C}" srcOrd="0" destOrd="0" presId="urn:microsoft.com/office/officeart/2008/layout/VerticalCurvedList"/>
    <dgm:cxn modelId="{E8867A8D-8B94-45DB-8725-9CFD7C170774}" type="presParOf" srcId="{107B2CD4-B70D-4939-8E38-167409164E85}" destId="{0AA38342-12BA-42E2-8E37-96206E4B38F9}" srcOrd="3" destOrd="0" presId="urn:microsoft.com/office/officeart/2008/layout/VerticalCurvedList"/>
    <dgm:cxn modelId="{5E01C9E4-884F-4A3B-9836-0A9C35C84F51}" type="presParOf" srcId="{107B2CD4-B70D-4939-8E38-167409164E85}" destId="{1B3031DF-80CA-4820-AFB6-934659A340D1}" srcOrd="4" destOrd="0" presId="urn:microsoft.com/office/officeart/2008/layout/VerticalCurvedList"/>
    <dgm:cxn modelId="{F0A867DE-34BB-489B-8FB6-0564EF096D5F}" type="presParOf" srcId="{1B3031DF-80CA-4820-AFB6-934659A340D1}" destId="{D00EC079-1BBB-4203-8181-1E2DCBBCD19E}" srcOrd="0" destOrd="0" presId="urn:microsoft.com/office/officeart/2008/layout/VerticalCurvedList"/>
    <dgm:cxn modelId="{3914835E-7EC7-443C-93DB-8ACBA30155AE}" type="presParOf" srcId="{107B2CD4-B70D-4939-8E38-167409164E85}" destId="{E6D6DE2A-2F94-441A-BA05-D83E5C260E2C}" srcOrd="5" destOrd="0" presId="urn:microsoft.com/office/officeart/2008/layout/VerticalCurvedList"/>
    <dgm:cxn modelId="{0EE81D33-3F3E-436C-B591-1E9E1EE3BC51}" type="presParOf" srcId="{107B2CD4-B70D-4939-8E38-167409164E85}" destId="{B93D7CD0-E896-4EE9-81B5-6B9217980FB3}" srcOrd="6" destOrd="0" presId="urn:microsoft.com/office/officeart/2008/layout/VerticalCurvedList"/>
    <dgm:cxn modelId="{DA55BD29-DEA5-4D02-862D-9029F1D02B2E}" type="presParOf" srcId="{B93D7CD0-E896-4EE9-81B5-6B9217980FB3}" destId="{7098055D-DA5B-4F4B-BDFA-A80CFE2C6290}" srcOrd="0" destOrd="0" presId="urn:microsoft.com/office/officeart/2008/layout/VerticalCurvedList"/>
    <dgm:cxn modelId="{F28FD043-B941-44FF-840F-FD45A6B9F5F3}" type="presParOf" srcId="{107B2CD4-B70D-4939-8E38-167409164E85}" destId="{AF2BDEBE-675C-4272-8625-7F53B33DD900}" srcOrd="7" destOrd="0" presId="urn:microsoft.com/office/officeart/2008/layout/VerticalCurvedList"/>
    <dgm:cxn modelId="{9FB5230B-D84E-4E82-91B6-0EA5AF766FBB}" type="presParOf" srcId="{107B2CD4-B70D-4939-8E38-167409164E85}" destId="{6C016104-A802-45B9-8745-C552A2AA3321}" srcOrd="8" destOrd="0" presId="urn:microsoft.com/office/officeart/2008/layout/VerticalCurvedList"/>
    <dgm:cxn modelId="{6A76F96F-B1B2-4FAD-BC40-70BFC10EC6C3}" type="presParOf" srcId="{6C016104-A802-45B9-8745-C552A2AA3321}" destId="{D1BD5DF4-3A70-4C63-A15F-03CDE93E22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A34AD-9B88-4159-AC57-3F503074A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A13040-3EA6-4658-8ECD-2EE02DE2E460}">
      <dgm:prSet custT="1"/>
      <dgm:spPr>
        <a:solidFill>
          <a:srgbClr val="E8D19D"/>
        </a:solidFill>
        <a:ln w="9525"/>
      </dgm:spPr>
      <dgm:t>
        <a:bodyPr/>
        <a:lstStyle/>
        <a:p>
          <a:r>
            <a:rPr lang="en-US" sz="2000" b="1" dirty="0">
              <a:solidFill>
                <a:schemeClr val="tx1"/>
              </a:solidFill>
              <a:latin typeface="Arial" panose="020B0604020202020204" pitchFamily="34" charset="0"/>
              <a:cs typeface="Arial" panose="020B0604020202020204" pitchFamily="34" charset="0"/>
            </a:rPr>
            <a:t>Advice in Times of Conflict:</a:t>
          </a:r>
        </a:p>
      </dgm:t>
    </dgm:pt>
    <dgm:pt modelId="{E59089B5-9913-4851-8B7A-C41788A2EF0B}" type="parTrans" cxnId="{36F02959-DF70-4AD6-B592-9092790F62CA}">
      <dgm:prSet/>
      <dgm:spPr/>
      <dgm:t>
        <a:bodyPr/>
        <a:lstStyle/>
        <a:p>
          <a:endParaRPr lang="en-US"/>
        </a:p>
      </dgm:t>
    </dgm:pt>
    <dgm:pt modelId="{3C062B3B-C97C-4546-9749-5EC16270B6FC}" type="sibTrans" cxnId="{36F02959-DF70-4AD6-B592-9092790F62CA}">
      <dgm:prSet/>
      <dgm:spPr/>
      <dgm:t>
        <a:bodyPr/>
        <a:lstStyle/>
        <a:p>
          <a:endParaRPr lang="en-US"/>
        </a:p>
      </dgm:t>
    </dgm:pt>
    <dgm:pt modelId="{B1447EF6-779D-48D5-A655-1DEF193F9839}">
      <dgm:prSet custT="1"/>
      <dgm:spPr/>
      <dgm:t>
        <a:bodyPr/>
        <a:lstStyle/>
        <a:p>
          <a:pPr>
            <a:buClr>
              <a:srgbClr val="024886"/>
            </a:buClr>
          </a:pPr>
          <a:r>
            <a:rPr lang="en-US" sz="2000" dirty="0">
              <a:latin typeface="Arial" panose="020B0604020202020204" pitchFamily="34" charset="0"/>
              <a:cs typeface="Arial" panose="020B0604020202020204" pitchFamily="34" charset="0"/>
            </a:rPr>
            <a:t>Listen first and speak second</a:t>
          </a:r>
        </a:p>
      </dgm:t>
    </dgm:pt>
    <dgm:pt modelId="{AE2B24D0-FA2B-4022-964A-9A6FF10A441C}" type="parTrans" cxnId="{1B55F6EF-C691-4E0F-A2EC-6D3B4DE09427}">
      <dgm:prSet/>
      <dgm:spPr/>
      <dgm:t>
        <a:bodyPr/>
        <a:lstStyle/>
        <a:p>
          <a:endParaRPr lang="en-US"/>
        </a:p>
      </dgm:t>
    </dgm:pt>
    <dgm:pt modelId="{9C2E4DD6-66F8-49CC-8A60-AF61DB842D36}" type="sibTrans" cxnId="{1B55F6EF-C691-4E0F-A2EC-6D3B4DE09427}">
      <dgm:prSet/>
      <dgm:spPr/>
      <dgm:t>
        <a:bodyPr/>
        <a:lstStyle/>
        <a:p>
          <a:endParaRPr lang="en-US"/>
        </a:p>
      </dgm:t>
    </dgm:pt>
    <dgm:pt modelId="{FDAF4082-830A-4162-8437-C25AE1E0CA10}">
      <dgm:prSet custT="1"/>
      <dgm:spPr/>
      <dgm:t>
        <a:bodyPr/>
        <a:lstStyle/>
        <a:p>
          <a:pPr>
            <a:buClr>
              <a:srgbClr val="024886"/>
            </a:buClr>
          </a:pPr>
          <a:r>
            <a:rPr lang="en-US" sz="2000" dirty="0">
              <a:latin typeface="Arial" panose="020B0604020202020204" pitchFamily="34" charset="0"/>
              <a:cs typeface="Arial" panose="020B0604020202020204" pitchFamily="34" charset="0"/>
            </a:rPr>
            <a:t>Help Board Members understand they have no power without a consensus</a:t>
          </a:r>
        </a:p>
      </dgm:t>
    </dgm:pt>
    <dgm:pt modelId="{2EBBDEBF-DA3B-4642-A096-81E6E7A54CB1}" type="parTrans" cxnId="{34643D34-9C7D-486B-B90F-F4D7F2EB5DAF}">
      <dgm:prSet/>
      <dgm:spPr/>
      <dgm:t>
        <a:bodyPr/>
        <a:lstStyle/>
        <a:p>
          <a:endParaRPr lang="en-US"/>
        </a:p>
      </dgm:t>
    </dgm:pt>
    <dgm:pt modelId="{655F25DF-698C-4BDB-AE28-B296A5630050}" type="sibTrans" cxnId="{34643D34-9C7D-486B-B90F-F4D7F2EB5DAF}">
      <dgm:prSet/>
      <dgm:spPr/>
      <dgm:t>
        <a:bodyPr/>
        <a:lstStyle/>
        <a:p>
          <a:endParaRPr lang="en-US"/>
        </a:p>
      </dgm:t>
    </dgm:pt>
    <dgm:pt modelId="{750CBC62-E738-488F-BFD3-CE2FED8EDCCA}">
      <dgm:prSet custT="1"/>
      <dgm:spPr/>
      <dgm:t>
        <a:bodyPr/>
        <a:lstStyle/>
        <a:p>
          <a:pPr>
            <a:buClr>
              <a:srgbClr val="024886"/>
            </a:buClr>
          </a:pPr>
          <a:r>
            <a:rPr lang="en-US" sz="2000" dirty="0">
              <a:latin typeface="Arial" panose="020B0604020202020204" pitchFamily="34" charset="0"/>
              <a:cs typeface="Arial" panose="020B0604020202020204" pitchFamily="34" charset="0"/>
            </a:rPr>
            <a:t>Be assertive when necessary — you permit or allow what you don’t address or stop</a:t>
          </a:r>
        </a:p>
      </dgm:t>
    </dgm:pt>
    <dgm:pt modelId="{E47B5D5A-1064-4463-AAE0-5BBDBD43CDA6}" type="parTrans" cxnId="{9DB375AE-E5A6-4720-B011-AC984DF26446}">
      <dgm:prSet/>
      <dgm:spPr/>
      <dgm:t>
        <a:bodyPr/>
        <a:lstStyle/>
        <a:p>
          <a:endParaRPr lang="en-US"/>
        </a:p>
      </dgm:t>
    </dgm:pt>
    <dgm:pt modelId="{88A0AF90-3447-4045-9EDB-6539BC3065EF}" type="sibTrans" cxnId="{9DB375AE-E5A6-4720-B011-AC984DF26446}">
      <dgm:prSet/>
      <dgm:spPr/>
      <dgm:t>
        <a:bodyPr/>
        <a:lstStyle/>
        <a:p>
          <a:endParaRPr lang="en-US"/>
        </a:p>
      </dgm:t>
    </dgm:pt>
    <dgm:pt modelId="{FB1C5087-7CD3-4351-AAB2-D4206A64C2A5}">
      <dgm:prSet custT="1"/>
      <dgm:spPr/>
      <dgm:t>
        <a:bodyPr/>
        <a:lstStyle/>
        <a:p>
          <a:pPr>
            <a:buClr>
              <a:srgbClr val="024886"/>
            </a:buClr>
          </a:pPr>
          <a:r>
            <a:rPr lang="en-US" sz="2000" dirty="0">
              <a:latin typeface="Arial" panose="020B0604020202020204" pitchFamily="34" charset="0"/>
              <a:cs typeface="Arial" panose="020B0604020202020204" pitchFamily="34" charset="0"/>
            </a:rPr>
            <a:t>Stay in your lane — be curious, not judgmental</a:t>
          </a:r>
        </a:p>
      </dgm:t>
    </dgm:pt>
    <dgm:pt modelId="{90A52DE7-069D-4934-B4D2-97290B678935}" type="parTrans" cxnId="{BBD4EDAC-12CA-40FC-8970-498C22F7F624}">
      <dgm:prSet/>
      <dgm:spPr/>
      <dgm:t>
        <a:bodyPr/>
        <a:lstStyle/>
        <a:p>
          <a:endParaRPr lang="en-US"/>
        </a:p>
      </dgm:t>
    </dgm:pt>
    <dgm:pt modelId="{9AEFEB78-1CF1-45F8-B6BB-9CC5C1DECEF4}" type="sibTrans" cxnId="{BBD4EDAC-12CA-40FC-8970-498C22F7F624}">
      <dgm:prSet/>
      <dgm:spPr/>
      <dgm:t>
        <a:bodyPr/>
        <a:lstStyle/>
        <a:p>
          <a:endParaRPr lang="en-US"/>
        </a:p>
      </dgm:t>
    </dgm:pt>
    <dgm:pt modelId="{FD76AFA1-A9B6-4462-989A-A840FFAD80EB}">
      <dgm:prSet custT="1"/>
      <dgm:spPr/>
      <dgm:t>
        <a:bodyPr/>
        <a:lstStyle/>
        <a:p>
          <a:pPr>
            <a:buClr>
              <a:srgbClr val="024886"/>
            </a:buClr>
          </a:pPr>
          <a:r>
            <a:rPr lang="en-US" sz="2000" dirty="0">
              <a:latin typeface="Arial" panose="020B0604020202020204" pitchFamily="34" charset="0"/>
              <a:cs typeface="Arial" panose="020B0604020202020204" pitchFamily="34" charset="0"/>
            </a:rPr>
            <a:t>Recognize the abilities and strengths of each board member  </a:t>
          </a:r>
        </a:p>
      </dgm:t>
    </dgm:pt>
    <dgm:pt modelId="{5ECC1F14-9EAD-4227-A9D3-A1A6DEA8490A}" type="parTrans" cxnId="{1C30A65C-D17A-4905-8BD6-642A818B870C}">
      <dgm:prSet/>
      <dgm:spPr/>
      <dgm:t>
        <a:bodyPr/>
        <a:lstStyle/>
        <a:p>
          <a:endParaRPr lang="en-US"/>
        </a:p>
      </dgm:t>
    </dgm:pt>
    <dgm:pt modelId="{6B416D33-717B-4274-9549-5E39ECDFC2AD}" type="sibTrans" cxnId="{1C30A65C-D17A-4905-8BD6-642A818B870C}">
      <dgm:prSet/>
      <dgm:spPr/>
      <dgm:t>
        <a:bodyPr/>
        <a:lstStyle/>
        <a:p>
          <a:endParaRPr lang="en-US"/>
        </a:p>
      </dgm:t>
    </dgm:pt>
    <dgm:pt modelId="{FB28A077-EDE3-4C67-BD67-E6A577DAAEDE}">
      <dgm:prSet custT="1"/>
      <dgm:spPr/>
      <dgm:t>
        <a:bodyPr/>
        <a:lstStyle/>
        <a:p>
          <a:pPr>
            <a:buClr>
              <a:srgbClr val="024886"/>
            </a:buClr>
          </a:pPr>
          <a:r>
            <a:rPr lang="en-US" sz="2000" dirty="0">
              <a:latin typeface="Arial" panose="020B0604020202020204" pitchFamily="34" charset="0"/>
              <a:cs typeface="Arial" panose="020B0604020202020204" pitchFamily="34" charset="0"/>
            </a:rPr>
            <a:t>Be confident in your own strengths and expertise — let them know you are a </a:t>
          </a:r>
          <a:r>
            <a:rPr lang="en-US" sz="2000" u="sng" dirty="0">
              <a:latin typeface="Arial" panose="020B0604020202020204" pitchFamily="34" charset="0"/>
              <a:cs typeface="Arial" panose="020B0604020202020204" pitchFamily="34" charset="0"/>
            </a:rPr>
            <a:t>resource</a:t>
          </a:r>
          <a:r>
            <a:rPr lang="en-US" sz="2000" dirty="0">
              <a:latin typeface="Arial" panose="020B0604020202020204" pitchFamily="34" charset="0"/>
              <a:cs typeface="Arial" panose="020B0604020202020204" pitchFamily="34" charset="0"/>
            </a:rPr>
            <a:t> and advocate for the entity’s best interests</a:t>
          </a:r>
        </a:p>
      </dgm:t>
    </dgm:pt>
    <dgm:pt modelId="{12EA04A1-E473-4A96-BDC6-B33B1C30376D}" type="parTrans" cxnId="{0CA65FC3-5E1F-4C3A-8540-9BA811E49180}">
      <dgm:prSet/>
      <dgm:spPr/>
      <dgm:t>
        <a:bodyPr/>
        <a:lstStyle/>
        <a:p>
          <a:endParaRPr lang="en-US"/>
        </a:p>
      </dgm:t>
    </dgm:pt>
    <dgm:pt modelId="{75621FBB-183F-442F-BFED-3108E03955C6}" type="sibTrans" cxnId="{0CA65FC3-5E1F-4C3A-8540-9BA811E49180}">
      <dgm:prSet/>
      <dgm:spPr/>
      <dgm:t>
        <a:bodyPr/>
        <a:lstStyle/>
        <a:p>
          <a:endParaRPr lang="en-US"/>
        </a:p>
      </dgm:t>
    </dgm:pt>
    <dgm:pt modelId="{A0BA50B5-83A3-4AED-BFC6-5D85F84FF824}">
      <dgm:prSet custT="1"/>
      <dgm:spPr/>
      <dgm:t>
        <a:bodyPr/>
        <a:lstStyle/>
        <a:p>
          <a:pPr>
            <a:buClr>
              <a:srgbClr val="024886"/>
            </a:buClr>
          </a:pPr>
          <a:r>
            <a:rPr lang="en-US" sz="2000" b="1" dirty="0">
              <a:latin typeface="Arial" panose="020B0604020202020204" pitchFamily="34" charset="0"/>
              <a:cs typeface="Arial" panose="020B0604020202020204" pitchFamily="34" charset="0"/>
            </a:rPr>
            <a:t>Build relationships before you need to ask for something hard</a:t>
          </a:r>
          <a:endParaRPr lang="en-US" sz="2000" dirty="0">
            <a:latin typeface="Arial" panose="020B0604020202020204" pitchFamily="34" charset="0"/>
            <a:cs typeface="Arial" panose="020B0604020202020204" pitchFamily="34" charset="0"/>
          </a:endParaRPr>
        </a:p>
      </dgm:t>
    </dgm:pt>
    <dgm:pt modelId="{A4241EF3-2A76-433C-9BC7-A0B3A8FE67CD}" type="parTrans" cxnId="{90E37A58-1910-4C37-9C3A-B839318077C6}">
      <dgm:prSet/>
      <dgm:spPr/>
      <dgm:t>
        <a:bodyPr/>
        <a:lstStyle/>
        <a:p>
          <a:endParaRPr lang="en-US"/>
        </a:p>
      </dgm:t>
    </dgm:pt>
    <dgm:pt modelId="{B7AB9169-652A-4D50-8CD7-E1F62F3B934E}" type="sibTrans" cxnId="{90E37A58-1910-4C37-9C3A-B839318077C6}">
      <dgm:prSet/>
      <dgm:spPr/>
      <dgm:t>
        <a:bodyPr/>
        <a:lstStyle/>
        <a:p>
          <a:endParaRPr lang="en-US"/>
        </a:p>
      </dgm:t>
    </dgm:pt>
    <dgm:pt modelId="{E03D008E-350B-428B-A61E-EEE0D2D8D4B7}" type="pres">
      <dgm:prSet presAssocID="{4BAA34AD-9B88-4159-AC57-3F503074ABCB}" presName="linear" presStyleCnt="0">
        <dgm:presLayoutVars>
          <dgm:animLvl val="lvl"/>
          <dgm:resizeHandles val="exact"/>
        </dgm:presLayoutVars>
      </dgm:prSet>
      <dgm:spPr/>
    </dgm:pt>
    <dgm:pt modelId="{5BE62A0B-2D90-4EAC-A4BC-F6421F772B49}" type="pres">
      <dgm:prSet presAssocID="{C0A13040-3EA6-4658-8ECD-2EE02DE2E460}" presName="parentText" presStyleLbl="node1" presStyleIdx="0" presStyleCnt="1" custScaleY="58637">
        <dgm:presLayoutVars>
          <dgm:chMax val="0"/>
          <dgm:bulletEnabled val="1"/>
        </dgm:presLayoutVars>
      </dgm:prSet>
      <dgm:spPr/>
    </dgm:pt>
    <dgm:pt modelId="{01F51B0E-7A13-4CA7-89F2-503C64C8AB08}" type="pres">
      <dgm:prSet presAssocID="{C0A13040-3EA6-4658-8ECD-2EE02DE2E460}" presName="childText" presStyleLbl="revTx" presStyleIdx="0" presStyleCnt="1" custLinFactNeighborX="950" custLinFactNeighborY="11690">
        <dgm:presLayoutVars>
          <dgm:bulletEnabled val="1"/>
        </dgm:presLayoutVars>
      </dgm:prSet>
      <dgm:spPr/>
    </dgm:pt>
  </dgm:ptLst>
  <dgm:cxnLst>
    <dgm:cxn modelId="{B57CB300-3933-46EA-9387-6B556F3AD0BC}" type="presOf" srcId="{4BAA34AD-9B88-4159-AC57-3F503074ABCB}" destId="{E03D008E-350B-428B-A61E-EEE0D2D8D4B7}" srcOrd="0" destOrd="0" presId="urn:microsoft.com/office/officeart/2005/8/layout/vList2"/>
    <dgm:cxn modelId="{5C8F260A-0D4B-4CF9-863C-CA34A03C9316}" type="presOf" srcId="{FB1C5087-7CD3-4351-AAB2-D4206A64C2A5}" destId="{01F51B0E-7A13-4CA7-89F2-503C64C8AB08}" srcOrd="0" destOrd="3" presId="urn:microsoft.com/office/officeart/2005/8/layout/vList2"/>
    <dgm:cxn modelId="{D2C3CB31-4CA4-48F1-989E-3CC7325ED145}" type="presOf" srcId="{A0BA50B5-83A3-4AED-BFC6-5D85F84FF824}" destId="{01F51B0E-7A13-4CA7-89F2-503C64C8AB08}" srcOrd="0" destOrd="6" presId="urn:microsoft.com/office/officeart/2005/8/layout/vList2"/>
    <dgm:cxn modelId="{34643D34-9C7D-486B-B90F-F4D7F2EB5DAF}" srcId="{C0A13040-3EA6-4658-8ECD-2EE02DE2E460}" destId="{FDAF4082-830A-4162-8437-C25AE1E0CA10}" srcOrd="1" destOrd="0" parTransId="{2EBBDEBF-DA3B-4642-A096-81E6E7A54CB1}" sibTransId="{655F25DF-698C-4BDB-AE28-B296A5630050}"/>
    <dgm:cxn modelId="{1C30A65C-D17A-4905-8BD6-642A818B870C}" srcId="{C0A13040-3EA6-4658-8ECD-2EE02DE2E460}" destId="{FD76AFA1-A9B6-4462-989A-A840FFAD80EB}" srcOrd="4" destOrd="0" parTransId="{5ECC1F14-9EAD-4227-A9D3-A1A6DEA8490A}" sibTransId="{6B416D33-717B-4274-9549-5E39ECDFC2AD}"/>
    <dgm:cxn modelId="{F2273A5E-1CC3-4037-A6D6-55885CDD6CDD}" type="presOf" srcId="{FDAF4082-830A-4162-8437-C25AE1E0CA10}" destId="{01F51B0E-7A13-4CA7-89F2-503C64C8AB08}" srcOrd="0" destOrd="1" presId="urn:microsoft.com/office/officeart/2005/8/layout/vList2"/>
    <dgm:cxn modelId="{4693904B-33E3-4E0A-AE65-AAD3CBB0CCD7}" type="presOf" srcId="{C0A13040-3EA6-4658-8ECD-2EE02DE2E460}" destId="{5BE62A0B-2D90-4EAC-A4BC-F6421F772B49}" srcOrd="0" destOrd="0" presId="urn:microsoft.com/office/officeart/2005/8/layout/vList2"/>
    <dgm:cxn modelId="{07432B57-FD35-4D72-A4A8-6A067F7B8B43}" type="presOf" srcId="{FD76AFA1-A9B6-4462-989A-A840FFAD80EB}" destId="{01F51B0E-7A13-4CA7-89F2-503C64C8AB08}" srcOrd="0" destOrd="4" presId="urn:microsoft.com/office/officeart/2005/8/layout/vList2"/>
    <dgm:cxn modelId="{90E37A58-1910-4C37-9C3A-B839318077C6}" srcId="{C0A13040-3EA6-4658-8ECD-2EE02DE2E460}" destId="{A0BA50B5-83A3-4AED-BFC6-5D85F84FF824}" srcOrd="6" destOrd="0" parTransId="{A4241EF3-2A76-433C-9BC7-A0B3A8FE67CD}" sibTransId="{B7AB9169-652A-4D50-8CD7-E1F62F3B934E}"/>
    <dgm:cxn modelId="{36F02959-DF70-4AD6-B592-9092790F62CA}" srcId="{4BAA34AD-9B88-4159-AC57-3F503074ABCB}" destId="{C0A13040-3EA6-4658-8ECD-2EE02DE2E460}" srcOrd="0" destOrd="0" parTransId="{E59089B5-9913-4851-8B7A-C41788A2EF0B}" sibTransId="{3C062B3B-C97C-4546-9749-5EC16270B6FC}"/>
    <dgm:cxn modelId="{91EA507C-C34F-43CE-8000-B157EC68C2E4}" type="presOf" srcId="{FB28A077-EDE3-4C67-BD67-E6A577DAAEDE}" destId="{01F51B0E-7A13-4CA7-89F2-503C64C8AB08}" srcOrd="0" destOrd="5" presId="urn:microsoft.com/office/officeart/2005/8/layout/vList2"/>
    <dgm:cxn modelId="{0B0C7081-11A0-4FBC-9CDA-3DF690815419}" type="presOf" srcId="{B1447EF6-779D-48D5-A655-1DEF193F9839}" destId="{01F51B0E-7A13-4CA7-89F2-503C64C8AB08}" srcOrd="0" destOrd="0" presId="urn:microsoft.com/office/officeart/2005/8/layout/vList2"/>
    <dgm:cxn modelId="{BBD4EDAC-12CA-40FC-8970-498C22F7F624}" srcId="{C0A13040-3EA6-4658-8ECD-2EE02DE2E460}" destId="{FB1C5087-7CD3-4351-AAB2-D4206A64C2A5}" srcOrd="3" destOrd="0" parTransId="{90A52DE7-069D-4934-B4D2-97290B678935}" sibTransId="{9AEFEB78-1CF1-45F8-B6BB-9CC5C1DECEF4}"/>
    <dgm:cxn modelId="{9DB375AE-E5A6-4720-B011-AC984DF26446}" srcId="{C0A13040-3EA6-4658-8ECD-2EE02DE2E460}" destId="{750CBC62-E738-488F-BFD3-CE2FED8EDCCA}" srcOrd="2" destOrd="0" parTransId="{E47B5D5A-1064-4463-AAE0-5BBDBD43CDA6}" sibTransId="{88A0AF90-3447-4045-9EDB-6539BC3065EF}"/>
    <dgm:cxn modelId="{1DC93DC3-5900-47EB-AA84-F60AA0D491B8}" type="presOf" srcId="{750CBC62-E738-488F-BFD3-CE2FED8EDCCA}" destId="{01F51B0E-7A13-4CA7-89F2-503C64C8AB08}" srcOrd="0" destOrd="2" presId="urn:microsoft.com/office/officeart/2005/8/layout/vList2"/>
    <dgm:cxn modelId="{0CA65FC3-5E1F-4C3A-8540-9BA811E49180}" srcId="{C0A13040-3EA6-4658-8ECD-2EE02DE2E460}" destId="{FB28A077-EDE3-4C67-BD67-E6A577DAAEDE}" srcOrd="5" destOrd="0" parTransId="{12EA04A1-E473-4A96-BDC6-B33B1C30376D}" sibTransId="{75621FBB-183F-442F-BFED-3108E03955C6}"/>
    <dgm:cxn modelId="{1B55F6EF-C691-4E0F-A2EC-6D3B4DE09427}" srcId="{C0A13040-3EA6-4658-8ECD-2EE02DE2E460}" destId="{B1447EF6-779D-48D5-A655-1DEF193F9839}" srcOrd="0" destOrd="0" parTransId="{AE2B24D0-FA2B-4022-964A-9A6FF10A441C}" sibTransId="{9C2E4DD6-66F8-49CC-8A60-AF61DB842D36}"/>
    <dgm:cxn modelId="{1CE2315C-D468-4B7D-96A0-BFF111316F2A}" type="presParOf" srcId="{E03D008E-350B-428B-A61E-EEE0D2D8D4B7}" destId="{5BE62A0B-2D90-4EAC-A4BC-F6421F772B49}" srcOrd="0" destOrd="0" presId="urn:microsoft.com/office/officeart/2005/8/layout/vList2"/>
    <dgm:cxn modelId="{56CBF906-F4E8-4026-8142-5509667B5E1F}" type="presParOf" srcId="{E03D008E-350B-428B-A61E-EEE0D2D8D4B7}" destId="{01F51B0E-7A13-4CA7-89F2-503C64C8AB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1E07F-F499-4A04-8EBC-20EDC8F3DB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563FD-8E31-4BF6-A323-D0E03A94EF62}">
      <dgm:prSet custT="1"/>
      <dgm:spPr>
        <a:solidFill>
          <a:srgbClr val="E8D19D"/>
        </a:solidFill>
        <a:ln w="9525"/>
      </dgm:spPr>
      <dgm:t>
        <a:bodyPr/>
        <a:lstStyle/>
        <a:p>
          <a:r>
            <a:rPr lang="en-US" sz="2000" b="1" dirty="0">
              <a:solidFill>
                <a:schemeClr val="tx1"/>
              </a:solidFill>
              <a:latin typeface="Arial" panose="020B0604020202020204" pitchFamily="34" charset="0"/>
              <a:cs typeface="Arial" panose="020B0604020202020204" pitchFamily="34" charset="0"/>
            </a:rPr>
            <a:t>Simplify complex problems with four “I” values:</a:t>
          </a:r>
        </a:p>
      </dgm:t>
    </dgm:pt>
    <dgm:pt modelId="{33B9E9C8-CF29-420B-8D62-8E8C90BCF012}" type="parTrans" cxnId="{9229BF22-69EA-4337-986C-0D07718F6544}">
      <dgm:prSet/>
      <dgm:spPr/>
      <dgm:t>
        <a:bodyPr/>
        <a:lstStyle/>
        <a:p>
          <a:endParaRPr lang="en-US"/>
        </a:p>
      </dgm:t>
    </dgm:pt>
    <dgm:pt modelId="{C74D539C-4AC3-4425-A477-BD805017E695}" type="sibTrans" cxnId="{9229BF22-69EA-4337-986C-0D07718F6544}">
      <dgm:prSet/>
      <dgm:spPr/>
      <dgm:t>
        <a:bodyPr/>
        <a:lstStyle/>
        <a:p>
          <a:endParaRPr lang="en-US"/>
        </a:p>
      </dgm:t>
    </dgm:pt>
    <dgm:pt modelId="{6A3431EB-3C6A-4E86-B84B-8AD19207CECE}">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Interests</a:t>
          </a:r>
          <a:r>
            <a:rPr lang="en-US" sz="2000" dirty="0">
              <a:solidFill>
                <a:schemeClr val="tx1"/>
              </a:solidFill>
              <a:latin typeface="Arial" panose="020B0604020202020204" pitchFamily="34" charset="0"/>
              <a:cs typeface="Arial" panose="020B0604020202020204" pitchFamily="34" charset="0"/>
            </a:rPr>
            <a:t> – who are the constituents, what do they want?</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DFBE56D6-D85A-4BF3-9D51-96F273221480}" type="parTrans" cxnId="{B2326045-00E9-4C65-851D-DCAE96FD4CA1}">
      <dgm:prSet/>
      <dgm:spPr/>
      <dgm:t>
        <a:bodyPr/>
        <a:lstStyle/>
        <a:p>
          <a:endParaRPr lang="en-US"/>
        </a:p>
      </dgm:t>
    </dgm:pt>
    <dgm:pt modelId="{96613104-10DF-4580-A698-CD56A95299A8}" type="sibTrans" cxnId="{B2326045-00E9-4C65-851D-DCAE96FD4CA1}">
      <dgm:prSet/>
      <dgm:spPr/>
      <dgm:t>
        <a:bodyPr/>
        <a:lstStyle/>
        <a:p>
          <a:endParaRPr lang="en-US"/>
        </a:p>
      </dgm:t>
    </dgm:pt>
    <dgm:pt modelId="{1B48389B-02BA-45FD-8E0F-CEA76400E276}">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Ideology</a:t>
          </a:r>
          <a:r>
            <a:rPr lang="en-US" sz="2000" dirty="0">
              <a:solidFill>
                <a:schemeClr val="tx1"/>
              </a:solidFill>
              <a:latin typeface="Arial" panose="020B0604020202020204" pitchFamily="34" charset="0"/>
              <a:cs typeface="Arial" panose="020B0604020202020204" pitchFamily="34" charset="0"/>
            </a:rPr>
            <a:t> – what values are driving the issue and conversation?</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E3210ABD-95A4-451E-8694-ED9CF6691D75}" type="parTrans" cxnId="{E56A9DCF-809E-4FC8-BADA-F20F8CBCF59B}">
      <dgm:prSet/>
      <dgm:spPr/>
      <dgm:t>
        <a:bodyPr/>
        <a:lstStyle/>
        <a:p>
          <a:endParaRPr lang="en-US"/>
        </a:p>
      </dgm:t>
    </dgm:pt>
    <dgm:pt modelId="{36396FFC-F206-4E4E-9654-04DC13419D64}" type="sibTrans" cxnId="{E56A9DCF-809E-4FC8-BADA-F20F8CBCF59B}">
      <dgm:prSet/>
      <dgm:spPr/>
      <dgm:t>
        <a:bodyPr/>
        <a:lstStyle/>
        <a:p>
          <a:endParaRPr lang="en-US"/>
        </a:p>
      </dgm:t>
    </dgm:pt>
    <dgm:pt modelId="{FD0D7A5A-5149-421E-A029-5D25892E39B4}">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Institutions</a:t>
          </a:r>
          <a:r>
            <a:rPr lang="en-US" sz="2000" dirty="0">
              <a:solidFill>
                <a:schemeClr val="tx1"/>
              </a:solidFill>
              <a:latin typeface="Arial" panose="020B0604020202020204" pitchFamily="34" charset="0"/>
              <a:cs typeface="Arial" panose="020B0604020202020204" pitchFamily="34" charset="0"/>
            </a:rPr>
            <a:t> – what is the entity’s role, what is the history on this matter?</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58940D8C-2EBF-4F10-9E4B-567853DD3A3B}" type="parTrans" cxnId="{EE27300A-F487-40BF-8907-0743F663E818}">
      <dgm:prSet/>
      <dgm:spPr/>
      <dgm:t>
        <a:bodyPr/>
        <a:lstStyle/>
        <a:p>
          <a:endParaRPr lang="en-US"/>
        </a:p>
      </dgm:t>
    </dgm:pt>
    <dgm:pt modelId="{7B8764DC-CCA7-4502-9889-696DC59075E4}" type="sibTrans" cxnId="{EE27300A-F487-40BF-8907-0743F663E818}">
      <dgm:prSet/>
      <dgm:spPr/>
      <dgm:t>
        <a:bodyPr/>
        <a:lstStyle/>
        <a:p>
          <a:endParaRPr lang="en-US"/>
        </a:p>
      </dgm:t>
    </dgm:pt>
    <dgm:pt modelId="{78258900-FF67-4C38-A5DC-1AE1F2984F74}">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Information</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what data do we have to support different options; where is the information coming from; do we need more information?</a:t>
          </a:r>
        </a:p>
      </dgm:t>
    </dgm:pt>
    <dgm:pt modelId="{177FFC6D-D46F-488D-9CC6-D2E5B9AA53F7}" type="parTrans" cxnId="{8821A5F1-EB3B-4254-BB64-51499D83AF73}">
      <dgm:prSet/>
      <dgm:spPr/>
      <dgm:t>
        <a:bodyPr/>
        <a:lstStyle/>
        <a:p>
          <a:endParaRPr lang="en-US"/>
        </a:p>
      </dgm:t>
    </dgm:pt>
    <dgm:pt modelId="{4B98DFCD-AA2D-4C23-B4A6-F93C3C7C7328}" type="sibTrans" cxnId="{8821A5F1-EB3B-4254-BB64-51499D83AF73}">
      <dgm:prSet/>
      <dgm:spPr/>
      <dgm:t>
        <a:bodyPr/>
        <a:lstStyle/>
        <a:p>
          <a:endParaRPr lang="en-US"/>
        </a:p>
      </dgm:t>
    </dgm:pt>
    <dgm:pt modelId="{5CEEFB3A-5ED2-4E8A-AC09-13EDB4DAE2C8}" type="pres">
      <dgm:prSet presAssocID="{F801E07F-F499-4A04-8EBC-20EDC8F3DB07}" presName="linear" presStyleCnt="0">
        <dgm:presLayoutVars>
          <dgm:animLvl val="lvl"/>
          <dgm:resizeHandles val="exact"/>
        </dgm:presLayoutVars>
      </dgm:prSet>
      <dgm:spPr/>
    </dgm:pt>
    <dgm:pt modelId="{2D5EFAB2-09C3-4206-8870-DBE890D3865B}" type="pres">
      <dgm:prSet presAssocID="{0D4563FD-8E31-4BF6-A323-D0E03A94EF62}" presName="parentText" presStyleLbl="node1" presStyleIdx="0" presStyleCnt="1" custScaleY="49593" custLinFactNeighborY="-5846">
        <dgm:presLayoutVars>
          <dgm:chMax val="0"/>
          <dgm:bulletEnabled val="1"/>
        </dgm:presLayoutVars>
      </dgm:prSet>
      <dgm:spPr/>
    </dgm:pt>
    <dgm:pt modelId="{4CC0054A-3D17-4C06-A2F2-CC0FDAFB63DE}" type="pres">
      <dgm:prSet presAssocID="{0D4563FD-8E31-4BF6-A323-D0E03A94EF62}" presName="childText" presStyleLbl="revTx" presStyleIdx="0" presStyleCnt="1">
        <dgm:presLayoutVars>
          <dgm:bulletEnabled val="1"/>
        </dgm:presLayoutVars>
      </dgm:prSet>
      <dgm:spPr/>
    </dgm:pt>
  </dgm:ptLst>
  <dgm:cxnLst>
    <dgm:cxn modelId="{EE27300A-F487-40BF-8907-0743F663E818}" srcId="{0D4563FD-8E31-4BF6-A323-D0E03A94EF62}" destId="{FD0D7A5A-5149-421E-A029-5D25892E39B4}" srcOrd="2" destOrd="0" parTransId="{58940D8C-2EBF-4F10-9E4B-567853DD3A3B}" sibTransId="{7B8764DC-CCA7-4502-9889-696DC59075E4}"/>
    <dgm:cxn modelId="{E71C620F-9360-41D6-8345-9AF78E2A05EE}" type="presOf" srcId="{6A3431EB-3C6A-4E86-B84B-8AD19207CECE}" destId="{4CC0054A-3D17-4C06-A2F2-CC0FDAFB63DE}" srcOrd="0" destOrd="0" presId="urn:microsoft.com/office/officeart/2005/8/layout/vList2"/>
    <dgm:cxn modelId="{BBDB8622-CD83-4EFF-90AA-97D6D3FF866D}" type="presOf" srcId="{78258900-FF67-4C38-A5DC-1AE1F2984F74}" destId="{4CC0054A-3D17-4C06-A2F2-CC0FDAFB63DE}" srcOrd="0" destOrd="3" presId="urn:microsoft.com/office/officeart/2005/8/layout/vList2"/>
    <dgm:cxn modelId="{9229BF22-69EA-4337-986C-0D07718F6544}" srcId="{F801E07F-F499-4A04-8EBC-20EDC8F3DB07}" destId="{0D4563FD-8E31-4BF6-A323-D0E03A94EF62}" srcOrd="0" destOrd="0" parTransId="{33B9E9C8-CF29-420B-8D62-8E8C90BCF012}" sibTransId="{C74D539C-4AC3-4425-A477-BD805017E695}"/>
    <dgm:cxn modelId="{4563665D-CE27-493D-A886-D1FFDD890E00}" type="presOf" srcId="{1B48389B-02BA-45FD-8E0F-CEA76400E276}" destId="{4CC0054A-3D17-4C06-A2F2-CC0FDAFB63DE}" srcOrd="0" destOrd="1" presId="urn:microsoft.com/office/officeart/2005/8/layout/vList2"/>
    <dgm:cxn modelId="{B2326045-00E9-4C65-851D-DCAE96FD4CA1}" srcId="{0D4563FD-8E31-4BF6-A323-D0E03A94EF62}" destId="{6A3431EB-3C6A-4E86-B84B-8AD19207CECE}" srcOrd="0" destOrd="0" parTransId="{DFBE56D6-D85A-4BF3-9D51-96F273221480}" sibTransId="{96613104-10DF-4580-A698-CD56A95299A8}"/>
    <dgm:cxn modelId="{64E4CFA4-F174-496D-BBB6-83634930D3AF}" type="presOf" srcId="{F801E07F-F499-4A04-8EBC-20EDC8F3DB07}" destId="{5CEEFB3A-5ED2-4E8A-AC09-13EDB4DAE2C8}" srcOrd="0" destOrd="0" presId="urn:microsoft.com/office/officeart/2005/8/layout/vList2"/>
    <dgm:cxn modelId="{0774F1AB-6AE0-473A-AFF4-3D676BE07EC4}" type="presOf" srcId="{0D4563FD-8E31-4BF6-A323-D0E03A94EF62}" destId="{2D5EFAB2-09C3-4206-8870-DBE890D3865B}" srcOrd="0" destOrd="0" presId="urn:microsoft.com/office/officeart/2005/8/layout/vList2"/>
    <dgm:cxn modelId="{F841D4B4-FE8A-4B35-A11A-021A02B7FB43}" type="presOf" srcId="{FD0D7A5A-5149-421E-A029-5D25892E39B4}" destId="{4CC0054A-3D17-4C06-A2F2-CC0FDAFB63DE}" srcOrd="0" destOrd="2" presId="urn:microsoft.com/office/officeart/2005/8/layout/vList2"/>
    <dgm:cxn modelId="{E56A9DCF-809E-4FC8-BADA-F20F8CBCF59B}" srcId="{0D4563FD-8E31-4BF6-A323-D0E03A94EF62}" destId="{1B48389B-02BA-45FD-8E0F-CEA76400E276}" srcOrd="1" destOrd="0" parTransId="{E3210ABD-95A4-451E-8694-ED9CF6691D75}" sibTransId="{36396FFC-F206-4E4E-9654-04DC13419D64}"/>
    <dgm:cxn modelId="{8821A5F1-EB3B-4254-BB64-51499D83AF73}" srcId="{0D4563FD-8E31-4BF6-A323-D0E03A94EF62}" destId="{78258900-FF67-4C38-A5DC-1AE1F2984F74}" srcOrd="3" destOrd="0" parTransId="{177FFC6D-D46F-488D-9CC6-D2E5B9AA53F7}" sibTransId="{4B98DFCD-AA2D-4C23-B4A6-F93C3C7C7328}"/>
    <dgm:cxn modelId="{9B8EB22A-291E-4480-B62B-1EA68FB5202A}" type="presParOf" srcId="{5CEEFB3A-5ED2-4E8A-AC09-13EDB4DAE2C8}" destId="{2D5EFAB2-09C3-4206-8870-DBE890D3865B}" srcOrd="0" destOrd="0" presId="urn:microsoft.com/office/officeart/2005/8/layout/vList2"/>
    <dgm:cxn modelId="{3E849C60-C834-4FF3-80C5-D966EC9B5E5A}" type="presParOf" srcId="{5CEEFB3A-5ED2-4E8A-AC09-13EDB4DAE2C8}" destId="{4CC0054A-3D17-4C06-A2F2-CC0FDAFB63D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437A7-4CA5-4ADA-A509-DBBF363C68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88CE6B-21E5-45B5-9F1C-130875D9502B}">
      <dgm:prSet custT="1"/>
      <dgm:spPr>
        <a:solidFill>
          <a:srgbClr val="E8D19D"/>
        </a:solidFill>
        <a:ln w="9525"/>
      </dgm:spPr>
      <dgm:t>
        <a:bodyPr/>
        <a:lstStyle/>
        <a:p>
          <a:r>
            <a:rPr lang="en-US" sz="2000" b="1" dirty="0">
              <a:solidFill>
                <a:schemeClr val="tx1"/>
              </a:solidFill>
              <a:latin typeface="Arial" panose="020B0604020202020204" pitchFamily="34" charset="0"/>
              <a:cs typeface="Arial" panose="020B0604020202020204" pitchFamily="34" charset="0"/>
            </a:rPr>
            <a:t>Assist to break down difficult decisions to understand IMPACTS:</a:t>
          </a:r>
        </a:p>
      </dgm:t>
    </dgm:pt>
    <dgm:pt modelId="{7EF1A132-0034-48FF-98AD-9AF3F554B155}" type="parTrans" cxnId="{8EF18458-DAF7-4CA6-AE6E-74134A3BA55D}">
      <dgm:prSet/>
      <dgm:spPr/>
      <dgm:t>
        <a:bodyPr/>
        <a:lstStyle/>
        <a:p>
          <a:endParaRPr lang="en-US"/>
        </a:p>
      </dgm:t>
    </dgm:pt>
    <dgm:pt modelId="{A5AC997F-5D24-474C-9619-FF26D422A82F}" type="sibTrans" cxnId="{8EF18458-DAF7-4CA6-AE6E-74134A3BA55D}">
      <dgm:prSet/>
      <dgm:spPr/>
      <dgm:t>
        <a:bodyPr/>
        <a:lstStyle/>
        <a:p>
          <a:endParaRPr lang="en-US"/>
        </a:p>
      </dgm:t>
    </dgm:pt>
    <dgm:pt modelId="{8FDF90A4-24EE-42B8-A7C2-F339CDC49604}">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Objective impacts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resources, budget</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A3223F5C-385B-4953-94C3-C1A4AE00205C}" type="parTrans" cxnId="{438213F6-9A58-46D2-9096-C7FAE1920572}">
      <dgm:prSet/>
      <dgm:spPr/>
      <dgm:t>
        <a:bodyPr/>
        <a:lstStyle/>
        <a:p>
          <a:endParaRPr lang="en-US"/>
        </a:p>
      </dgm:t>
    </dgm:pt>
    <dgm:pt modelId="{B05E1F4D-6C9F-4532-97F5-551A47D853F0}" type="sibTrans" cxnId="{438213F6-9A58-46D2-9096-C7FAE1920572}">
      <dgm:prSet/>
      <dgm:spPr/>
      <dgm:t>
        <a:bodyPr/>
        <a:lstStyle/>
        <a:p>
          <a:endParaRPr lang="en-US"/>
        </a:p>
      </dgm:t>
    </dgm:pt>
    <dgm:pt modelId="{994AA5BD-C763-439B-A4A0-4C11A79BEDF8}">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Subjective impacts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personal and public opinions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52AB5348-5F34-403C-9397-8BEE82CA0DCB}" type="parTrans" cxnId="{713CA129-E5CD-430B-A828-81045462FA32}">
      <dgm:prSet/>
      <dgm:spPr/>
      <dgm:t>
        <a:bodyPr/>
        <a:lstStyle/>
        <a:p>
          <a:endParaRPr lang="en-US"/>
        </a:p>
      </dgm:t>
    </dgm:pt>
    <dgm:pt modelId="{9C11F962-2D3A-4161-9F81-D1207160CDC4}" type="sibTrans" cxnId="{713CA129-E5CD-430B-A828-81045462FA32}">
      <dgm:prSet/>
      <dgm:spPr/>
      <dgm:t>
        <a:bodyPr/>
        <a:lstStyle/>
        <a:p>
          <a:endParaRPr lang="en-US"/>
        </a:p>
      </dgm:t>
    </dgm:pt>
    <dgm:pt modelId="{6768F70E-9025-4893-83FA-F81DEBF04837}">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Systemic impacts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changes to organizational structure or impact on workforce</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281AD5C7-73CF-47AF-A96B-94E4E13B2F1C}" type="parTrans" cxnId="{B6321B79-487C-49EF-A286-29501B565B77}">
      <dgm:prSet/>
      <dgm:spPr/>
      <dgm:t>
        <a:bodyPr/>
        <a:lstStyle/>
        <a:p>
          <a:endParaRPr lang="en-US"/>
        </a:p>
      </dgm:t>
    </dgm:pt>
    <dgm:pt modelId="{B8FDD40C-F9CB-491F-8CB8-AC2601651329}" type="sibTrans" cxnId="{B6321B79-487C-49EF-A286-29501B565B77}">
      <dgm:prSet/>
      <dgm:spPr/>
      <dgm:t>
        <a:bodyPr/>
        <a:lstStyle/>
        <a:p>
          <a:endParaRPr lang="en-US"/>
        </a:p>
      </dgm:t>
    </dgm:pt>
    <dgm:pt modelId="{598AACF8-D30C-4B0A-8FE8-A92EA2BF6FE4}">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Political impacts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influence on voters, re-election or political opponents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B079ACE9-6EA2-45D2-B6BC-78BF9EF6B56E}" type="parTrans" cxnId="{094577DE-423D-4974-BABD-92AD5B9D9685}">
      <dgm:prSet/>
      <dgm:spPr/>
      <dgm:t>
        <a:bodyPr/>
        <a:lstStyle/>
        <a:p>
          <a:endParaRPr lang="en-US"/>
        </a:p>
      </dgm:t>
    </dgm:pt>
    <dgm:pt modelId="{5E98494E-D7EE-4D4F-ACA2-8B887E40BC7F}" type="sibTrans" cxnId="{094577DE-423D-4974-BABD-92AD5B9D9685}">
      <dgm:prSet/>
      <dgm:spPr/>
      <dgm:t>
        <a:bodyPr/>
        <a:lstStyle/>
        <a:p>
          <a:endParaRPr lang="en-US"/>
        </a:p>
      </dgm:t>
    </dgm:pt>
    <dgm:pt modelId="{F1976B9B-0124-4E9C-8CF3-2759B00C7154}">
      <dgm:prSet custT="1"/>
      <dgm:spPr/>
      <dgm:t>
        <a:bodyPr/>
        <a:lstStyle/>
        <a:p>
          <a:pPr>
            <a:buClr>
              <a:srgbClr val="024886"/>
            </a:buClr>
          </a:pPr>
          <a:r>
            <a:rPr lang="en-US" sz="2000" u="sng" dirty="0">
              <a:solidFill>
                <a:schemeClr val="tx1"/>
              </a:solidFill>
              <a:latin typeface="Arial" panose="020B0604020202020204" pitchFamily="34" charset="0"/>
              <a:cs typeface="Arial" panose="020B0604020202020204" pitchFamily="34" charset="0"/>
            </a:rPr>
            <a:t>Individual impacts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influence on specific employees or others </a:t>
          </a:r>
        </a:p>
      </dgm:t>
    </dgm:pt>
    <dgm:pt modelId="{30DA8831-B1D2-4BC4-A1C0-83D95D4A6622}" type="parTrans" cxnId="{19336441-ABAB-4A22-B48A-6411599821E6}">
      <dgm:prSet/>
      <dgm:spPr/>
      <dgm:t>
        <a:bodyPr/>
        <a:lstStyle/>
        <a:p>
          <a:endParaRPr lang="en-US"/>
        </a:p>
      </dgm:t>
    </dgm:pt>
    <dgm:pt modelId="{0F006119-D8DA-4DF8-ABEF-7EAB7424AAC0}" type="sibTrans" cxnId="{19336441-ABAB-4A22-B48A-6411599821E6}">
      <dgm:prSet/>
      <dgm:spPr/>
      <dgm:t>
        <a:bodyPr/>
        <a:lstStyle/>
        <a:p>
          <a:endParaRPr lang="en-US"/>
        </a:p>
      </dgm:t>
    </dgm:pt>
    <dgm:pt modelId="{49268DE4-84BB-4A4A-B058-E8F1D67FDDD3}" type="pres">
      <dgm:prSet presAssocID="{A37437A7-4CA5-4ADA-A509-DBBF363C6857}" presName="linear" presStyleCnt="0">
        <dgm:presLayoutVars>
          <dgm:animLvl val="lvl"/>
          <dgm:resizeHandles val="exact"/>
        </dgm:presLayoutVars>
      </dgm:prSet>
      <dgm:spPr/>
    </dgm:pt>
    <dgm:pt modelId="{DC015FA4-028F-4ED6-9BCB-82FE812C7302}" type="pres">
      <dgm:prSet presAssocID="{1788CE6B-21E5-45B5-9F1C-130875D9502B}" presName="parentText" presStyleLbl="node1" presStyleIdx="0" presStyleCnt="1" custScaleY="58330">
        <dgm:presLayoutVars>
          <dgm:chMax val="0"/>
          <dgm:bulletEnabled val="1"/>
        </dgm:presLayoutVars>
      </dgm:prSet>
      <dgm:spPr/>
    </dgm:pt>
    <dgm:pt modelId="{612D4F93-0DFA-4CEA-AAFE-659A567AB414}" type="pres">
      <dgm:prSet presAssocID="{1788CE6B-21E5-45B5-9F1C-130875D9502B}" presName="childText" presStyleLbl="revTx" presStyleIdx="0" presStyleCnt="1" custLinFactNeighborX="278" custLinFactNeighborY="13360">
        <dgm:presLayoutVars>
          <dgm:bulletEnabled val="1"/>
        </dgm:presLayoutVars>
      </dgm:prSet>
      <dgm:spPr/>
    </dgm:pt>
  </dgm:ptLst>
  <dgm:cxnLst>
    <dgm:cxn modelId="{FA73B915-1236-4E10-B8D8-7B6647A2D411}" type="presOf" srcId="{6768F70E-9025-4893-83FA-F81DEBF04837}" destId="{612D4F93-0DFA-4CEA-AAFE-659A567AB414}" srcOrd="0" destOrd="2" presId="urn:microsoft.com/office/officeart/2005/8/layout/vList2"/>
    <dgm:cxn modelId="{713CA129-E5CD-430B-A828-81045462FA32}" srcId="{1788CE6B-21E5-45B5-9F1C-130875D9502B}" destId="{994AA5BD-C763-439B-A4A0-4C11A79BEDF8}" srcOrd="1" destOrd="0" parTransId="{52AB5348-5F34-403C-9397-8BEE82CA0DCB}" sibTransId="{9C11F962-2D3A-4161-9F81-D1207160CDC4}"/>
    <dgm:cxn modelId="{382A7E3C-2E2D-4A64-ADF4-21DAF06A8A6A}" type="presOf" srcId="{F1976B9B-0124-4E9C-8CF3-2759B00C7154}" destId="{612D4F93-0DFA-4CEA-AAFE-659A567AB414}" srcOrd="0" destOrd="4" presId="urn:microsoft.com/office/officeart/2005/8/layout/vList2"/>
    <dgm:cxn modelId="{86A30C5B-D189-4F61-B9FD-ECC42478C75A}" type="presOf" srcId="{A37437A7-4CA5-4ADA-A509-DBBF363C6857}" destId="{49268DE4-84BB-4A4A-B058-E8F1D67FDDD3}" srcOrd="0" destOrd="0" presId="urn:microsoft.com/office/officeart/2005/8/layout/vList2"/>
    <dgm:cxn modelId="{19336441-ABAB-4A22-B48A-6411599821E6}" srcId="{1788CE6B-21E5-45B5-9F1C-130875D9502B}" destId="{F1976B9B-0124-4E9C-8CF3-2759B00C7154}" srcOrd="4" destOrd="0" parTransId="{30DA8831-B1D2-4BC4-A1C0-83D95D4A6622}" sibTransId="{0F006119-D8DA-4DF8-ABEF-7EAB7424AAC0}"/>
    <dgm:cxn modelId="{192DBD4A-8E85-46BE-AC9A-99194483F9AB}" type="presOf" srcId="{598AACF8-D30C-4B0A-8FE8-A92EA2BF6FE4}" destId="{612D4F93-0DFA-4CEA-AAFE-659A567AB414}" srcOrd="0" destOrd="3" presId="urn:microsoft.com/office/officeart/2005/8/layout/vList2"/>
    <dgm:cxn modelId="{8EF18458-DAF7-4CA6-AE6E-74134A3BA55D}" srcId="{A37437A7-4CA5-4ADA-A509-DBBF363C6857}" destId="{1788CE6B-21E5-45B5-9F1C-130875D9502B}" srcOrd="0" destOrd="0" parTransId="{7EF1A132-0034-48FF-98AD-9AF3F554B155}" sibTransId="{A5AC997F-5D24-474C-9619-FF26D422A82F}"/>
    <dgm:cxn modelId="{B6321B79-487C-49EF-A286-29501B565B77}" srcId="{1788CE6B-21E5-45B5-9F1C-130875D9502B}" destId="{6768F70E-9025-4893-83FA-F81DEBF04837}" srcOrd="2" destOrd="0" parTransId="{281AD5C7-73CF-47AF-A96B-94E4E13B2F1C}" sibTransId="{B8FDD40C-F9CB-491F-8CB8-AC2601651329}"/>
    <dgm:cxn modelId="{80DA59C9-3B26-4A37-9B83-B3EEC2BC16AE}" type="presOf" srcId="{994AA5BD-C763-439B-A4A0-4C11A79BEDF8}" destId="{612D4F93-0DFA-4CEA-AAFE-659A567AB414}" srcOrd="0" destOrd="1" presId="urn:microsoft.com/office/officeart/2005/8/layout/vList2"/>
    <dgm:cxn modelId="{503302DC-7B58-4E5E-91AA-424D735C1BBF}" type="presOf" srcId="{8FDF90A4-24EE-42B8-A7C2-F339CDC49604}" destId="{612D4F93-0DFA-4CEA-AAFE-659A567AB414}" srcOrd="0" destOrd="0" presId="urn:microsoft.com/office/officeart/2005/8/layout/vList2"/>
    <dgm:cxn modelId="{094577DE-423D-4974-BABD-92AD5B9D9685}" srcId="{1788CE6B-21E5-45B5-9F1C-130875D9502B}" destId="{598AACF8-D30C-4B0A-8FE8-A92EA2BF6FE4}" srcOrd="3" destOrd="0" parTransId="{B079ACE9-6EA2-45D2-B6BC-78BF9EF6B56E}" sibTransId="{5E98494E-D7EE-4D4F-ACA2-8B887E40BC7F}"/>
    <dgm:cxn modelId="{438213F6-9A58-46D2-9096-C7FAE1920572}" srcId="{1788CE6B-21E5-45B5-9F1C-130875D9502B}" destId="{8FDF90A4-24EE-42B8-A7C2-F339CDC49604}" srcOrd="0" destOrd="0" parTransId="{A3223F5C-385B-4953-94C3-C1A4AE00205C}" sibTransId="{B05E1F4D-6C9F-4532-97F5-551A47D853F0}"/>
    <dgm:cxn modelId="{6C81FAFE-3FBB-4D0C-B0D0-65B8337B18AD}" type="presOf" srcId="{1788CE6B-21E5-45B5-9F1C-130875D9502B}" destId="{DC015FA4-028F-4ED6-9BCB-82FE812C7302}" srcOrd="0" destOrd="0" presId="urn:microsoft.com/office/officeart/2005/8/layout/vList2"/>
    <dgm:cxn modelId="{49A57B8E-17D7-4207-A5CD-2A0AB28F44B4}" type="presParOf" srcId="{49268DE4-84BB-4A4A-B058-E8F1D67FDDD3}" destId="{DC015FA4-028F-4ED6-9BCB-82FE812C7302}" srcOrd="0" destOrd="0" presId="urn:microsoft.com/office/officeart/2005/8/layout/vList2"/>
    <dgm:cxn modelId="{5C8A9546-6E51-4B75-B527-3B0B2CB4F542}" type="presParOf" srcId="{49268DE4-84BB-4A4A-B058-E8F1D67FDDD3}" destId="{612D4F93-0DFA-4CEA-AAFE-659A567AB41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DA7C7-DE96-470C-8A7B-9EA83DECDB24}"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2E418439-91F9-413C-B61D-E97D4075F675}">
      <dgm:prSet custT="1"/>
      <dgm:spPr>
        <a:ln w="9525"/>
      </dgm:spPr>
      <dgm:t>
        <a:bodyPr/>
        <a:lstStyle/>
        <a:p>
          <a:r>
            <a:rPr lang="en-US" sz="2000" u="sng" dirty="0">
              <a:solidFill>
                <a:schemeClr val="tx1"/>
              </a:solidFill>
              <a:latin typeface="Arial" panose="020B0604020202020204" pitchFamily="34" charset="0"/>
              <a:cs typeface="Arial" panose="020B0604020202020204" pitchFamily="34" charset="0"/>
            </a:rPr>
            <a:t>Anchor bias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our prior knowledge filters our perception</a:t>
          </a:r>
        </a:p>
      </dgm:t>
    </dgm:pt>
    <dgm:pt modelId="{E60FA419-E617-4EE7-8A6E-B9AD3EA93914}" type="parTrans" cxnId="{2842D32F-193C-4F52-9355-2DB6E350345B}">
      <dgm:prSet/>
      <dgm:spPr/>
      <dgm:t>
        <a:bodyPr/>
        <a:lstStyle/>
        <a:p>
          <a:endParaRPr lang="en-US"/>
        </a:p>
      </dgm:t>
    </dgm:pt>
    <dgm:pt modelId="{087DA7B9-E54D-49E1-9C11-34F33E2FA404}" type="sibTrans" cxnId="{2842D32F-193C-4F52-9355-2DB6E350345B}">
      <dgm:prSet/>
      <dgm:spPr/>
      <dgm:t>
        <a:bodyPr/>
        <a:lstStyle/>
        <a:p>
          <a:endParaRPr lang="en-US"/>
        </a:p>
      </dgm:t>
    </dgm:pt>
    <dgm:pt modelId="{5B9D7908-5F2B-457F-A5A5-9674875D198E}">
      <dgm:prSet custT="1"/>
      <dgm:spPr>
        <a:ln w="9525"/>
      </dgm:spPr>
      <dgm:t>
        <a:bodyPr/>
        <a:lstStyle/>
        <a:p>
          <a:r>
            <a:rPr lang="en-US" sz="2000" u="sng" dirty="0">
              <a:solidFill>
                <a:schemeClr val="tx1"/>
              </a:solidFill>
              <a:latin typeface="Arial" panose="020B0604020202020204" pitchFamily="34" charset="0"/>
              <a:cs typeface="Arial" panose="020B0604020202020204" pitchFamily="34" charset="0"/>
            </a:rPr>
            <a:t>Confirmation bias</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we filter information on our “hunch”</a:t>
          </a:r>
        </a:p>
      </dgm:t>
    </dgm:pt>
    <dgm:pt modelId="{276ECD2E-5B75-418F-A509-A103BC4E845D}" type="parTrans" cxnId="{895937CC-F10D-463A-8178-81A171AF611E}">
      <dgm:prSet/>
      <dgm:spPr/>
      <dgm:t>
        <a:bodyPr/>
        <a:lstStyle/>
        <a:p>
          <a:endParaRPr lang="en-US"/>
        </a:p>
      </dgm:t>
    </dgm:pt>
    <dgm:pt modelId="{75565A9A-C901-40CD-BFE3-41146407DE58}" type="sibTrans" cxnId="{895937CC-F10D-463A-8178-81A171AF611E}">
      <dgm:prSet/>
      <dgm:spPr/>
      <dgm:t>
        <a:bodyPr/>
        <a:lstStyle/>
        <a:p>
          <a:endParaRPr lang="en-US"/>
        </a:p>
      </dgm:t>
    </dgm:pt>
    <dgm:pt modelId="{4C59E701-CBCA-4FDC-A52A-6769E982DAF9}">
      <dgm:prSet custT="1"/>
      <dgm:spPr>
        <a:ln w="9525"/>
      </dgm:spPr>
      <dgm:t>
        <a:bodyPr/>
        <a:lstStyle/>
        <a:p>
          <a:r>
            <a:rPr lang="en-US" sz="2000" u="sng" dirty="0">
              <a:solidFill>
                <a:schemeClr val="tx1"/>
              </a:solidFill>
              <a:latin typeface="Arial" panose="020B0604020202020204" pitchFamily="34" charset="0"/>
              <a:cs typeface="Arial" panose="020B0604020202020204" pitchFamily="34" charset="0"/>
            </a:rPr>
            <a:t>Pendulum</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we try to over-correct for prior errors</a:t>
          </a:r>
        </a:p>
      </dgm:t>
    </dgm:pt>
    <dgm:pt modelId="{A7864BAA-1370-46C0-954E-88469B670586}" type="parTrans" cxnId="{01AC6A9B-3FE4-445D-ADE8-5B9D9B5CABE8}">
      <dgm:prSet/>
      <dgm:spPr/>
      <dgm:t>
        <a:bodyPr/>
        <a:lstStyle/>
        <a:p>
          <a:endParaRPr lang="en-US"/>
        </a:p>
      </dgm:t>
    </dgm:pt>
    <dgm:pt modelId="{AFFA2AA0-A35E-4706-B1D1-25D21B33AEFC}" type="sibTrans" cxnId="{01AC6A9B-3FE4-445D-ADE8-5B9D9B5CABE8}">
      <dgm:prSet/>
      <dgm:spPr/>
      <dgm:t>
        <a:bodyPr/>
        <a:lstStyle/>
        <a:p>
          <a:endParaRPr lang="en-US"/>
        </a:p>
      </dgm:t>
    </dgm:pt>
    <dgm:pt modelId="{A6FDB1E5-B779-4D5A-8DF9-07D2E37F5B74}">
      <dgm:prSet custT="1"/>
      <dgm:spPr>
        <a:ln w="9525"/>
      </dgm:spPr>
      <dgm:t>
        <a:bodyPr/>
        <a:lstStyle/>
        <a:p>
          <a:r>
            <a:rPr lang="en-US" sz="2000" u="sng" dirty="0">
              <a:solidFill>
                <a:schemeClr val="tx1"/>
              </a:solidFill>
              <a:latin typeface="Arial" panose="020B0604020202020204" pitchFamily="34" charset="0"/>
              <a:cs typeface="Arial" panose="020B0604020202020204" pitchFamily="34" charset="0"/>
            </a:rPr>
            <a:t>Group Think</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basing decision on rumors</a:t>
          </a:r>
        </a:p>
      </dgm:t>
    </dgm:pt>
    <dgm:pt modelId="{19778971-A67B-4D17-9A73-A30B3B061861}" type="parTrans" cxnId="{5CC37557-252F-4207-9DD5-17781AE0FBEA}">
      <dgm:prSet/>
      <dgm:spPr/>
      <dgm:t>
        <a:bodyPr/>
        <a:lstStyle/>
        <a:p>
          <a:endParaRPr lang="en-US"/>
        </a:p>
      </dgm:t>
    </dgm:pt>
    <dgm:pt modelId="{CFA35013-9FCD-4ED1-B528-1C25AC7CF089}" type="sibTrans" cxnId="{5CC37557-252F-4207-9DD5-17781AE0FBEA}">
      <dgm:prSet/>
      <dgm:spPr/>
      <dgm:t>
        <a:bodyPr/>
        <a:lstStyle/>
        <a:p>
          <a:endParaRPr lang="en-US"/>
        </a:p>
      </dgm:t>
    </dgm:pt>
    <dgm:pt modelId="{FF9A9169-5876-47CF-B6EB-29512F9F1596}">
      <dgm:prSet custT="1"/>
      <dgm:spPr>
        <a:ln w="9525"/>
      </dgm:spPr>
      <dgm:t>
        <a:bodyPr/>
        <a:lstStyle/>
        <a:p>
          <a:r>
            <a:rPr lang="en-US" sz="2000" u="sng" dirty="0">
              <a:solidFill>
                <a:schemeClr val="tx1"/>
              </a:solidFill>
              <a:latin typeface="Arial" panose="020B0604020202020204" pitchFamily="34" charset="0"/>
              <a:cs typeface="Arial" panose="020B0604020202020204" pitchFamily="34" charset="0"/>
            </a:rPr>
            <a:t>Mirror Imaging</a:t>
          </a:r>
          <a:r>
            <a:rPr lang="en-US" sz="2000" u="none"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“If I was them . . . then I would . . . ” </a:t>
          </a:r>
        </a:p>
      </dgm:t>
    </dgm:pt>
    <dgm:pt modelId="{1120DA6E-E291-4BB0-A7E1-BDD5612FACB3}" type="parTrans" cxnId="{008A7F76-73B1-4729-9AC7-D21BAC000DF7}">
      <dgm:prSet/>
      <dgm:spPr/>
      <dgm:t>
        <a:bodyPr/>
        <a:lstStyle/>
        <a:p>
          <a:endParaRPr lang="en-US"/>
        </a:p>
      </dgm:t>
    </dgm:pt>
    <dgm:pt modelId="{14BF46FF-7C77-4439-A0C1-B8F0BF7B8556}" type="sibTrans" cxnId="{008A7F76-73B1-4729-9AC7-D21BAC000DF7}">
      <dgm:prSet/>
      <dgm:spPr/>
      <dgm:t>
        <a:bodyPr/>
        <a:lstStyle/>
        <a:p>
          <a:endParaRPr lang="en-US"/>
        </a:p>
      </dgm:t>
    </dgm:pt>
    <dgm:pt modelId="{257466B0-A039-44E9-A913-DCC0DC1703FE}" type="pres">
      <dgm:prSet presAssocID="{AC5DA7C7-DE96-470C-8A7B-9EA83DECDB24}" presName="Name0" presStyleCnt="0">
        <dgm:presLayoutVars>
          <dgm:chMax val="7"/>
          <dgm:chPref val="7"/>
          <dgm:dir/>
        </dgm:presLayoutVars>
      </dgm:prSet>
      <dgm:spPr/>
    </dgm:pt>
    <dgm:pt modelId="{7F878612-34FE-4742-9D12-CB685C4F2E3D}" type="pres">
      <dgm:prSet presAssocID="{AC5DA7C7-DE96-470C-8A7B-9EA83DECDB24}" presName="Name1" presStyleCnt="0"/>
      <dgm:spPr/>
    </dgm:pt>
    <dgm:pt modelId="{13B65135-5EBA-449C-A168-C0D694C393D2}" type="pres">
      <dgm:prSet presAssocID="{AC5DA7C7-DE96-470C-8A7B-9EA83DECDB24}" presName="cycle" presStyleCnt="0"/>
      <dgm:spPr/>
    </dgm:pt>
    <dgm:pt modelId="{42296589-6702-4674-98A8-640597797BBC}" type="pres">
      <dgm:prSet presAssocID="{AC5DA7C7-DE96-470C-8A7B-9EA83DECDB24}" presName="srcNode" presStyleLbl="node1" presStyleIdx="0" presStyleCnt="5"/>
      <dgm:spPr/>
    </dgm:pt>
    <dgm:pt modelId="{2DCB2B62-1809-4DDB-AA2E-B66659A21344}" type="pres">
      <dgm:prSet presAssocID="{AC5DA7C7-DE96-470C-8A7B-9EA83DECDB24}" presName="conn" presStyleLbl="parChTrans1D2" presStyleIdx="0" presStyleCnt="1"/>
      <dgm:spPr/>
    </dgm:pt>
    <dgm:pt modelId="{34D2CFE8-74BF-4E53-8C44-6964B8877953}" type="pres">
      <dgm:prSet presAssocID="{AC5DA7C7-DE96-470C-8A7B-9EA83DECDB24}" presName="extraNode" presStyleLbl="node1" presStyleIdx="0" presStyleCnt="5"/>
      <dgm:spPr/>
    </dgm:pt>
    <dgm:pt modelId="{50288908-A48B-46AD-8AAB-0ABDC87592D9}" type="pres">
      <dgm:prSet presAssocID="{AC5DA7C7-DE96-470C-8A7B-9EA83DECDB24}" presName="dstNode" presStyleLbl="node1" presStyleIdx="0" presStyleCnt="5"/>
      <dgm:spPr/>
    </dgm:pt>
    <dgm:pt modelId="{F9BBB6B3-E05D-4EC5-A3D8-6B2FE1BBFDBC}" type="pres">
      <dgm:prSet presAssocID="{2E418439-91F9-413C-B61D-E97D4075F675}" presName="text_1" presStyleLbl="node1" presStyleIdx="0" presStyleCnt="5">
        <dgm:presLayoutVars>
          <dgm:bulletEnabled val="1"/>
        </dgm:presLayoutVars>
      </dgm:prSet>
      <dgm:spPr/>
    </dgm:pt>
    <dgm:pt modelId="{65D8C563-532C-4716-AC45-081F5E4873D8}" type="pres">
      <dgm:prSet presAssocID="{2E418439-91F9-413C-B61D-E97D4075F675}" presName="accent_1" presStyleCnt="0"/>
      <dgm:spPr/>
    </dgm:pt>
    <dgm:pt modelId="{949E10F8-CE6D-44F3-BC76-7AC77F3FCBCA}" type="pres">
      <dgm:prSet presAssocID="{2E418439-91F9-413C-B61D-E97D4075F675}" presName="accentRepeatNode" presStyleLbl="solidFgAcc1" presStyleIdx="0" presStyleCnt="5"/>
      <dgm:spPr/>
    </dgm:pt>
    <dgm:pt modelId="{ABE15D62-5BBB-401D-ABC3-57220A645F1C}" type="pres">
      <dgm:prSet presAssocID="{5B9D7908-5F2B-457F-A5A5-9674875D198E}" presName="text_2" presStyleLbl="node1" presStyleIdx="1" presStyleCnt="5">
        <dgm:presLayoutVars>
          <dgm:bulletEnabled val="1"/>
        </dgm:presLayoutVars>
      </dgm:prSet>
      <dgm:spPr/>
    </dgm:pt>
    <dgm:pt modelId="{C96ACF7E-FC0F-4AD3-A031-2F66001E4CDE}" type="pres">
      <dgm:prSet presAssocID="{5B9D7908-5F2B-457F-A5A5-9674875D198E}" presName="accent_2" presStyleCnt="0"/>
      <dgm:spPr/>
    </dgm:pt>
    <dgm:pt modelId="{6700DD27-EA7A-4E45-B04A-AD32CF991B68}" type="pres">
      <dgm:prSet presAssocID="{5B9D7908-5F2B-457F-A5A5-9674875D198E}" presName="accentRepeatNode" presStyleLbl="solidFgAcc1" presStyleIdx="1" presStyleCnt="5"/>
      <dgm:spPr/>
    </dgm:pt>
    <dgm:pt modelId="{4C435D6A-003C-4EA0-8DDC-85BB13537CE9}" type="pres">
      <dgm:prSet presAssocID="{4C59E701-CBCA-4FDC-A52A-6769E982DAF9}" presName="text_3" presStyleLbl="node1" presStyleIdx="2" presStyleCnt="5">
        <dgm:presLayoutVars>
          <dgm:bulletEnabled val="1"/>
        </dgm:presLayoutVars>
      </dgm:prSet>
      <dgm:spPr/>
    </dgm:pt>
    <dgm:pt modelId="{ABA350B3-0D43-41F1-B31B-E6D5B2096860}" type="pres">
      <dgm:prSet presAssocID="{4C59E701-CBCA-4FDC-A52A-6769E982DAF9}" presName="accent_3" presStyleCnt="0"/>
      <dgm:spPr/>
    </dgm:pt>
    <dgm:pt modelId="{0D096B92-6C6D-4804-B22E-654083A191AF}" type="pres">
      <dgm:prSet presAssocID="{4C59E701-CBCA-4FDC-A52A-6769E982DAF9}" presName="accentRepeatNode" presStyleLbl="solidFgAcc1" presStyleIdx="2" presStyleCnt="5"/>
      <dgm:spPr/>
    </dgm:pt>
    <dgm:pt modelId="{ECCB2F5D-9F0C-46B5-A974-3E978485E0E2}" type="pres">
      <dgm:prSet presAssocID="{A6FDB1E5-B779-4D5A-8DF9-07D2E37F5B74}" presName="text_4" presStyleLbl="node1" presStyleIdx="3" presStyleCnt="5">
        <dgm:presLayoutVars>
          <dgm:bulletEnabled val="1"/>
        </dgm:presLayoutVars>
      </dgm:prSet>
      <dgm:spPr/>
    </dgm:pt>
    <dgm:pt modelId="{4FD22B90-2DD3-4546-96F7-4F24C6216E03}" type="pres">
      <dgm:prSet presAssocID="{A6FDB1E5-B779-4D5A-8DF9-07D2E37F5B74}" presName="accent_4" presStyleCnt="0"/>
      <dgm:spPr/>
    </dgm:pt>
    <dgm:pt modelId="{54E145F4-9AE6-416B-9215-3D2B054C80B9}" type="pres">
      <dgm:prSet presAssocID="{A6FDB1E5-B779-4D5A-8DF9-07D2E37F5B74}" presName="accentRepeatNode" presStyleLbl="solidFgAcc1" presStyleIdx="3" presStyleCnt="5"/>
      <dgm:spPr/>
    </dgm:pt>
    <dgm:pt modelId="{FE00F0EA-5B6F-4BEE-80BB-70B4F7ECD51D}" type="pres">
      <dgm:prSet presAssocID="{FF9A9169-5876-47CF-B6EB-29512F9F1596}" presName="text_5" presStyleLbl="node1" presStyleIdx="4" presStyleCnt="5">
        <dgm:presLayoutVars>
          <dgm:bulletEnabled val="1"/>
        </dgm:presLayoutVars>
      </dgm:prSet>
      <dgm:spPr/>
    </dgm:pt>
    <dgm:pt modelId="{A63FC13E-FE31-4216-B871-B63140B4D9E5}" type="pres">
      <dgm:prSet presAssocID="{FF9A9169-5876-47CF-B6EB-29512F9F1596}" presName="accent_5" presStyleCnt="0"/>
      <dgm:spPr/>
    </dgm:pt>
    <dgm:pt modelId="{80F00FC2-9C18-4A80-9FE6-EFAF09CF70BA}" type="pres">
      <dgm:prSet presAssocID="{FF9A9169-5876-47CF-B6EB-29512F9F1596}" presName="accentRepeatNode" presStyleLbl="solidFgAcc1" presStyleIdx="4" presStyleCnt="5"/>
      <dgm:spPr/>
    </dgm:pt>
  </dgm:ptLst>
  <dgm:cxnLst>
    <dgm:cxn modelId="{2842D32F-193C-4F52-9355-2DB6E350345B}" srcId="{AC5DA7C7-DE96-470C-8A7B-9EA83DECDB24}" destId="{2E418439-91F9-413C-B61D-E97D4075F675}" srcOrd="0" destOrd="0" parTransId="{E60FA419-E617-4EE7-8A6E-B9AD3EA93914}" sibTransId="{087DA7B9-E54D-49E1-9C11-34F33E2FA404}"/>
    <dgm:cxn modelId="{D1545A39-88D2-4C12-8D02-FE17245FC693}" type="presOf" srcId="{FF9A9169-5876-47CF-B6EB-29512F9F1596}" destId="{FE00F0EA-5B6F-4BEE-80BB-70B4F7ECD51D}" srcOrd="0" destOrd="0" presId="urn:microsoft.com/office/officeart/2008/layout/VerticalCurvedList"/>
    <dgm:cxn modelId="{A519CB71-8B5A-4063-B3E9-9E1A104A1EF9}" type="presOf" srcId="{4C59E701-CBCA-4FDC-A52A-6769E982DAF9}" destId="{4C435D6A-003C-4EA0-8DDC-85BB13537CE9}" srcOrd="0" destOrd="0" presId="urn:microsoft.com/office/officeart/2008/layout/VerticalCurvedList"/>
    <dgm:cxn modelId="{008A7F76-73B1-4729-9AC7-D21BAC000DF7}" srcId="{AC5DA7C7-DE96-470C-8A7B-9EA83DECDB24}" destId="{FF9A9169-5876-47CF-B6EB-29512F9F1596}" srcOrd="4" destOrd="0" parTransId="{1120DA6E-E291-4BB0-A7E1-BDD5612FACB3}" sibTransId="{14BF46FF-7C77-4439-A0C1-B8F0BF7B8556}"/>
    <dgm:cxn modelId="{5CC37557-252F-4207-9DD5-17781AE0FBEA}" srcId="{AC5DA7C7-DE96-470C-8A7B-9EA83DECDB24}" destId="{A6FDB1E5-B779-4D5A-8DF9-07D2E37F5B74}" srcOrd="3" destOrd="0" parTransId="{19778971-A67B-4D17-9A73-A30B3B061861}" sibTransId="{CFA35013-9FCD-4ED1-B528-1C25AC7CF089}"/>
    <dgm:cxn modelId="{AF7EC586-D2DA-4CF7-9B52-9EE6DA7F641D}" type="presOf" srcId="{A6FDB1E5-B779-4D5A-8DF9-07D2E37F5B74}" destId="{ECCB2F5D-9F0C-46B5-A974-3E978485E0E2}" srcOrd="0" destOrd="0" presId="urn:microsoft.com/office/officeart/2008/layout/VerticalCurvedList"/>
    <dgm:cxn modelId="{12FDB698-A033-457B-8273-955768837EAC}" type="presOf" srcId="{2E418439-91F9-413C-B61D-E97D4075F675}" destId="{F9BBB6B3-E05D-4EC5-A3D8-6B2FE1BBFDBC}" srcOrd="0" destOrd="0" presId="urn:microsoft.com/office/officeart/2008/layout/VerticalCurvedList"/>
    <dgm:cxn modelId="{01AC6A9B-3FE4-445D-ADE8-5B9D9B5CABE8}" srcId="{AC5DA7C7-DE96-470C-8A7B-9EA83DECDB24}" destId="{4C59E701-CBCA-4FDC-A52A-6769E982DAF9}" srcOrd="2" destOrd="0" parTransId="{A7864BAA-1370-46C0-954E-88469B670586}" sibTransId="{AFFA2AA0-A35E-4706-B1D1-25D21B33AEFC}"/>
    <dgm:cxn modelId="{4EFDCFC5-122D-4502-A06A-2931F3273CC0}" type="presOf" srcId="{AC5DA7C7-DE96-470C-8A7B-9EA83DECDB24}" destId="{257466B0-A039-44E9-A913-DCC0DC1703FE}" srcOrd="0" destOrd="0" presId="urn:microsoft.com/office/officeart/2008/layout/VerticalCurvedList"/>
    <dgm:cxn modelId="{6F4C18C9-12D9-43CC-8B16-CFB9DBBDF56A}" type="presOf" srcId="{087DA7B9-E54D-49E1-9C11-34F33E2FA404}" destId="{2DCB2B62-1809-4DDB-AA2E-B66659A21344}" srcOrd="0" destOrd="0" presId="urn:microsoft.com/office/officeart/2008/layout/VerticalCurvedList"/>
    <dgm:cxn modelId="{895937CC-F10D-463A-8178-81A171AF611E}" srcId="{AC5DA7C7-DE96-470C-8A7B-9EA83DECDB24}" destId="{5B9D7908-5F2B-457F-A5A5-9674875D198E}" srcOrd="1" destOrd="0" parTransId="{276ECD2E-5B75-418F-A509-A103BC4E845D}" sibTransId="{75565A9A-C901-40CD-BFE3-41146407DE58}"/>
    <dgm:cxn modelId="{7B545EE4-BACB-400F-9DC4-CBD3FA87F144}" type="presOf" srcId="{5B9D7908-5F2B-457F-A5A5-9674875D198E}" destId="{ABE15D62-5BBB-401D-ABC3-57220A645F1C}" srcOrd="0" destOrd="0" presId="urn:microsoft.com/office/officeart/2008/layout/VerticalCurvedList"/>
    <dgm:cxn modelId="{06E4C0BA-ED96-46A4-BE23-EC52432A79A7}" type="presParOf" srcId="{257466B0-A039-44E9-A913-DCC0DC1703FE}" destId="{7F878612-34FE-4742-9D12-CB685C4F2E3D}" srcOrd="0" destOrd="0" presId="urn:microsoft.com/office/officeart/2008/layout/VerticalCurvedList"/>
    <dgm:cxn modelId="{38A7F6AC-89FA-4D72-909B-A7CF8E573BD2}" type="presParOf" srcId="{7F878612-34FE-4742-9D12-CB685C4F2E3D}" destId="{13B65135-5EBA-449C-A168-C0D694C393D2}" srcOrd="0" destOrd="0" presId="urn:microsoft.com/office/officeart/2008/layout/VerticalCurvedList"/>
    <dgm:cxn modelId="{54F99A03-5472-49D4-84B8-75444C307358}" type="presParOf" srcId="{13B65135-5EBA-449C-A168-C0D694C393D2}" destId="{42296589-6702-4674-98A8-640597797BBC}" srcOrd="0" destOrd="0" presId="urn:microsoft.com/office/officeart/2008/layout/VerticalCurvedList"/>
    <dgm:cxn modelId="{7637E110-21F0-4BE9-A224-6A1982D16452}" type="presParOf" srcId="{13B65135-5EBA-449C-A168-C0D694C393D2}" destId="{2DCB2B62-1809-4DDB-AA2E-B66659A21344}" srcOrd="1" destOrd="0" presId="urn:microsoft.com/office/officeart/2008/layout/VerticalCurvedList"/>
    <dgm:cxn modelId="{20660586-36B5-41D7-ADF1-B9F3A5FA83C3}" type="presParOf" srcId="{13B65135-5EBA-449C-A168-C0D694C393D2}" destId="{34D2CFE8-74BF-4E53-8C44-6964B8877953}" srcOrd="2" destOrd="0" presId="urn:microsoft.com/office/officeart/2008/layout/VerticalCurvedList"/>
    <dgm:cxn modelId="{CE588A9B-5C8D-47C5-B905-A22BE78A26C7}" type="presParOf" srcId="{13B65135-5EBA-449C-A168-C0D694C393D2}" destId="{50288908-A48B-46AD-8AAB-0ABDC87592D9}" srcOrd="3" destOrd="0" presId="urn:microsoft.com/office/officeart/2008/layout/VerticalCurvedList"/>
    <dgm:cxn modelId="{6D6ED7F5-F0A2-430D-B0A3-0619C1BBF7CB}" type="presParOf" srcId="{7F878612-34FE-4742-9D12-CB685C4F2E3D}" destId="{F9BBB6B3-E05D-4EC5-A3D8-6B2FE1BBFDBC}" srcOrd="1" destOrd="0" presId="urn:microsoft.com/office/officeart/2008/layout/VerticalCurvedList"/>
    <dgm:cxn modelId="{8E55D715-4B3D-4893-A7DE-4DE7F19ABC65}" type="presParOf" srcId="{7F878612-34FE-4742-9D12-CB685C4F2E3D}" destId="{65D8C563-532C-4716-AC45-081F5E4873D8}" srcOrd="2" destOrd="0" presId="urn:microsoft.com/office/officeart/2008/layout/VerticalCurvedList"/>
    <dgm:cxn modelId="{8AD1CE46-1E78-497F-811C-6A6A86F6A03C}" type="presParOf" srcId="{65D8C563-532C-4716-AC45-081F5E4873D8}" destId="{949E10F8-CE6D-44F3-BC76-7AC77F3FCBCA}" srcOrd="0" destOrd="0" presId="urn:microsoft.com/office/officeart/2008/layout/VerticalCurvedList"/>
    <dgm:cxn modelId="{C8FB6321-77FE-48D0-A656-16DB4FF20C40}" type="presParOf" srcId="{7F878612-34FE-4742-9D12-CB685C4F2E3D}" destId="{ABE15D62-5BBB-401D-ABC3-57220A645F1C}" srcOrd="3" destOrd="0" presId="urn:microsoft.com/office/officeart/2008/layout/VerticalCurvedList"/>
    <dgm:cxn modelId="{DAF8DE96-BB62-4842-AD51-B6F8E6C18778}" type="presParOf" srcId="{7F878612-34FE-4742-9D12-CB685C4F2E3D}" destId="{C96ACF7E-FC0F-4AD3-A031-2F66001E4CDE}" srcOrd="4" destOrd="0" presId="urn:microsoft.com/office/officeart/2008/layout/VerticalCurvedList"/>
    <dgm:cxn modelId="{3647558B-32C2-4DD3-805C-FDFB3B9DC498}" type="presParOf" srcId="{C96ACF7E-FC0F-4AD3-A031-2F66001E4CDE}" destId="{6700DD27-EA7A-4E45-B04A-AD32CF991B68}" srcOrd="0" destOrd="0" presId="urn:microsoft.com/office/officeart/2008/layout/VerticalCurvedList"/>
    <dgm:cxn modelId="{ADEA4662-7439-48F1-A1FE-C7D53103ED5C}" type="presParOf" srcId="{7F878612-34FE-4742-9D12-CB685C4F2E3D}" destId="{4C435D6A-003C-4EA0-8DDC-85BB13537CE9}" srcOrd="5" destOrd="0" presId="urn:microsoft.com/office/officeart/2008/layout/VerticalCurvedList"/>
    <dgm:cxn modelId="{80C9C5D4-EA75-49EC-8A60-FD743FBCEFDF}" type="presParOf" srcId="{7F878612-34FE-4742-9D12-CB685C4F2E3D}" destId="{ABA350B3-0D43-41F1-B31B-E6D5B2096860}" srcOrd="6" destOrd="0" presId="urn:microsoft.com/office/officeart/2008/layout/VerticalCurvedList"/>
    <dgm:cxn modelId="{2EC33321-4EF4-4455-A21A-3329A62B6FB5}" type="presParOf" srcId="{ABA350B3-0D43-41F1-B31B-E6D5B2096860}" destId="{0D096B92-6C6D-4804-B22E-654083A191AF}" srcOrd="0" destOrd="0" presId="urn:microsoft.com/office/officeart/2008/layout/VerticalCurvedList"/>
    <dgm:cxn modelId="{2E1DD2C5-CACE-4F92-82FF-B5873C489D99}" type="presParOf" srcId="{7F878612-34FE-4742-9D12-CB685C4F2E3D}" destId="{ECCB2F5D-9F0C-46B5-A974-3E978485E0E2}" srcOrd="7" destOrd="0" presId="urn:microsoft.com/office/officeart/2008/layout/VerticalCurvedList"/>
    <dgm:cxn modelId="{89A93D1B-0E98-4EED-BB6B-1E6942ACF338}" type="presParOf" srcId="{7F878612-34FE-4742-9D12-CB685C4F2E3D}" destId="{4FD22B90-2DD3-4546-96F7-4F24C6216E03}" srcOrd="8" destOrd="0" presId="urn:microsoft.com/office/officeart/2008/layout/VerticalCurvedList"/>
    <dgm:cxn modelId="{E87D0E49-F5DF-4FA9-BAB8-D7CFF53D9330}" type="presParOf" srcId="{4FD22B90-2DD3-4546-96F7-4F24C6216E03}" destId="{54E145F4-9AE6-416B-9215-3D2B054C80B9}" srcOrd="0" destOrd="0" presId="urn:microsoft.com/office/officeart/2008/layout/VerticalCurvedList"/>
    <dgm:cxn modelId="{09B6CB3D-98D1-47A9-BBF5-4C917E73FA50}" type="presParOf" srcId="{7F878612-34FE-4742-9D12-CB685C4F2E3D}" destId="{FE00F0EA-5B6F-4BEE-80BB-70B4F7ECD51D}" srcOrd="9" destOrd="0" presId="urn:microsoft.com/office/officeart/2008/layout/VerticalCurvedList"/>
    <dgm:cxn modelId="{D9DE1BA6-BB7C-41B0-A78B-792A2A880B2E}" type="presParOf" srcId="{7F878612-34FE-4742-9D12-CB685C4F2E3D}" destId="{A63FC13E-FE31-4216-B871-B63140B4D9E5}" srcOrd="10" destOrd="0" presId="urn:microsoft.com/office/officeart/2008/layout/VerticalCurvedList"/>
    <dgm:cxn modelId="{0B0964FF-6EF5-4FD1-B90E-11D0BA7BAD51}" type="presParOf" srcId="{A63FC13E-FE31-4216-B871-B63140B4D9E5}" destId="{80F00FC2-9C18-4A80-9FE6-EFAF09CF70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F50677-C453-4BF2-B070-2DFE6F4BE8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E535DF-3824-4506-8D66-CE363B83DB0E}">
      <dgm:prSet custT="1"/>
      <dgm:spPr>
        <a:solidFill>
          <a:srgbClr val="E8D19D"/>
        </a:solidFill>
        <a:ln w="9525"/>
      </dgm:spPr>
      <dgm:t>
        <a:bodyPr/>
        <a:lstStyle/>
        <a:p>
          <a:r>
            <a:rPr lang="en-US" sz="2000" b="1" u="none" dirty="0">
              <a:solidFill>
                <a:schemeClr val="tx1"/>
              </a:solidFill>
              <a:latin typeface="Arial" panose="020B0604020202020204" pitchFamily="34" charset="0"/>
              <a:cs typeface="Arial" panose="020B0604020202020204" pitchFamily="34" charset="0"/>
            </a:rPr>
            <a:t>Correcting biases:</a:t>
          </a:r>
        </a:p>
      </dgm:t>
    </dgm:pt>
    <dgm:pt modelId="{6A0B9C65-8154-4B5F-B367-D4964DAF105C}" type="parTrans" cxnId="{B8328E07-1AAB-4A53-ADA5-3E2683678AFB}">
      <dgm:prSet/>
      <dgm:spPr/>
      <dgm:t>
        <a:bodyPr/>
        <a:lstStyle/>
        <a:p>
          <a:endParaRPr lang="en-US"/>
        </a:p>
      </dgm:t>
    </dgm:pt>
    <dgm:pt modelId="{5BB901D4-25E1-4CC5-94F1-E8FD7348EFD0}" type="sibTrans" cxnId="{B8328E07-1AAB-4A53-ADA5-3E2683678AFB}">
      <dgm:prSet/>
      <dgm:spPr/>
      <dgm:t>
        <a:bodyPr/>
        <a:lstStyle/>
        <a:p>
          <a:endParaRPr lang="en-US"/>
        </a:p>
      </dgm:t>
    </dgm:pt>
    <dgm:pt modelId="{A71E20A2-6BF8-4587-89A3-BA51426ED796}">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Be aware</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5E1D34DC-B059-46CB-A649-32644A37DB1D}" type="parTrans" cxnId="{AFC4B929-EEB3-436F-9313-BAAE27FB5596}">
      <dgm:prSet/>
      <dgm:spPr/>
      <dgm:t>
        <a:bodyPr/>
        <a:lstStyle/>
        <a:p>
          <a:endParaRPr lang="en-US"/>
        </a:p>
      </dgm:t>
    </dgm:pt>
    <dgm:pt modelId="{3D2C4789-A59F-436E-B717-4368FD1D8D8C}" type="sibTrans" cxnId="{AFC4B929-EEB3-436F-9313-BAAE27FB5596}">
      <dgm:prSet/>
      <dgm:spPr/>
      <dgm:t>
        <a:bodyPr/>
        <a:lstStyle/>
        <a:p>
          <a:endParaRPr lang="en-US"/>
        </a:p>
      </dgm:t>
    </dgm:pt>
    <dgm:pt modelId="{C63E77C3-413B-4865-8407-E8B872F2117A}">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Be open</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3B71DC38-B827-47D5-BD97-FFDE7304BA07}" type="parTrans" cxnId="{11B632B5-28CB-4A8E-8528-2788D6BE3A9E}">
      <dgm:prSet/>
      <dgm:spPr/>
      <dgm:t>
        <a:bodyPr/>
        <a:lstStyle/>
        <a:p>
          <a:endParaRPr lang="en-US"/>
        </a:p>
      </dgm:t>
    </dgm:pt>
    <dgm:pt modelId="{573C0322-47E3-44F4-9795-83BF7B6B7DF5}" type="sibTrans" cxnId="{11B632B5-28CB-4A8E-8528-2788D6BE3A9E}">
      <dgm:prSet/>
      <dgm:spPr/>
      <dgm:t>
        <a:bodyPr/>
        <a:lstStyle/>
        <a:p>
          <a:endParaRPr lang="en-US"/>
        </a:p>
      </dgm:t>
    </dgm:pt>
    <dgm:pt modelId="{56FC2A00-B724-4AA0-8BED-0B402DD63924}">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Recognize what forms your world view and what may form other people’s world views</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dgm:t>
    </dgm:pt>
    <dgm:pt modelId="{3F4AA697-0DD7-4F37-B6FA-68361D7B4F6B}" type="parTrans" cxnId="{AF724F4D-AA0C-4C01-8D7D-C93EF05A09C5}">
      <dgm:prSet/>
      <dgm:spPr/>
      <dgm:t>
        <a:bodyPr/>
        <a:lstStyle/>
        <a:p>
          <a:endParaRPr lang="en-US"/>
        </a:p>
      </dgm:t>
    </dgm:pt>
    <dgm:pt modelId="{2826ADAA-1763-422C-B437-AE0CE3640ABC}" type="sibTrans" cxnId="{AF724F4D-AA0C-4C01-8D7D-C93EF05A09C5}">
      <dgm:prSet/>
      <dgm:spPr/>
      <dgm:t>
        <a:bodyPr/>
        <a:lstStyle/>
        <a:p>
          <a:endParaRPr lang="en-US"/>
        </a:p>
      </dgm:t>
    </dgm:pt>
    <dgm:pt modelId="{3AEC7F5B-E491-4129-8B94-86EC92563A03}">
      <dgm:prSet custT="1"/>
      <dgm:spPr/>
      <dgm:t>
        <a:bodyPr/>
        <a:lstStyle/>
        <a:p>
          <a:pPr>
            <a:buClr>
              <a:srgbClr val="024886"/>
            </a:buClr>
          </a:pPr>
          <a:r>
            <a:rPr lang="en-US" sz="2000" dirty="0">
              <a:solidFill>
                <a:schemeClr val="tx1"/>
              </a:solidFill>
              <a:latin typeface="Arial" panose="020B0604020202020204" pitchFamily="34" charset="0"/>
              <a:cs typeface="Arial" panose="020B0604020202020204" pitchFamily="34" charset="0"/>
            </a:rPr>
            <a:t>You actually may share values but have different perspectives on achieving the goals you share</a:t>
          </a:r>
        </a:p>
      </dgm:t>
    </dgm:pt>
    <dgm:pt modelId="{D2F8580C-2FD3-4790-80FC-DA4040ABF480}" type="parTrans" cxnId="{69099956-D35D-4908-8952-D709D15C3AB4}">
      <dgm:prSet/>
      <dgm:spPr/>
      <dgm:t>
        <a:bodyPr/>
        <a:lstStyle/>
        <a:p>
          <a:endParaRPr lang="en-US"/>
        </a:p>
      </dgm:t>
    </dgm:pt>
    <dgm:pt modelId="{61BB3C56-8731-47E8-9446-42A27C3E4ED5}" type="sibTrans" cxnId="{69099956-D35D-4908-8952-D709D15C3AB4}">
      <dgm:prSet/>
      <dgm:spPr/>
      <dgm:t>
        <a:bodyPr/>
        <a:lstStyle/>
        <a:p>
          <a:endParaRPr lang="en-US"/>
        </a:p>
      </dgm:t>
    </dgm:pt>
    <dgm:pt modelId="{A47C889C-5F62-4C55-9A3E-C7D6C5F1F874}" type="pres">
      <dgm:prSet presAssocID="{F1F50677-C453-4BF2-B070-2DFE6F4BE842}" presName="linear" presStyleCnt="0">
        <dgm:presLayoutVars>
          <dgm:animLvl val="lvl"/>
          <dgm:resizeHandles val="exact"/>
        </dgm:presLayoutVars>
      </dgm:prSet>
      <dgm:spPr/>
    </dgm:pt>
    <dgm:pt modelId="{833EE5D3-04AB-48B9-A7FD-BD10FD882042}" type="pres">
      <dgm:prSet presAssocID="{12E535DF-3824-4506-8D66-CE363B83DB0E}" presName="parentText" presStyleLbl="node1" presStyleIdx="0" presStyleCnt="1" custScaleY="54251" custLinFactNeighborY="4911">
        <dgm:presLayoutVars>
          <dgm:chMax val="0"/>
          <dgm:bulletEnabled val="1"/>
        </dgm:presLayoutVars>
      </dgm:prSet>
      <dgm:spPr/>
    </dgm:pt>
    <dgm:pt modelId="{1C7D6DA8-033C-491F-A1E3-27FF701FA00F}" type="pres">
      <dgm:prSet presAssocID="{12E535DF-3824-4506-8D66-CE363B83DB0E}" presName="childText" presStyleLbl="revTx" presStyleIdx="0" presStyleCnt="1" custLinFactNeighborX="-278" custLinFactNeighborY="16700">
        <dgm:presLayoutVars>
          <dgm:bulletEnabled val="1"/>
        </dgm:presLayoutVars>
      </dgm:prSet>
      <dgm:spPr/>
    </dgm:pt>
  </dgm:ptLst>
  <dgm:cxnLst>
    <dgm:cxn modelId="{B8328E07-1AAB-4A53-ADA5-3E2683678AFB}" srcId="{F1F50677-C453-4BF2-B070-2DFE6F4BE842}" destId="{12E535DF-3824-4506-8D66-CE363B83DB0E}" srcOrd="0" destOrd="0" parTransId="{6A0B9C65-8154-4B5F-B367-D4964DAF105C}" sibTransId="{5BB901D4-25E1-4CC5-94F1-E8FD7348EFD0}"/>
    <dgm:cxn modelId="{D5978C25-DB9A-4820-91DD-B85022551E37}" type="presOf" srcId="{F1F50677-C453-4BF2-B070-2DFE6F4BE842}" destId="{A47C889C-5F62-4C55-9A3E-C7D6C5F1F874}" srcOrd="0" destOrd="0" presId="urn:microsoft.com/office/officeart/2005/8/layout/vList2"/>
    <dgm:cxn modelId="{AFC4B929-EEB3-436F-9313-BAAE27FB5596}" srcId="{12E535DF-3824-4506-8D66-CE363B83DB0E}" destId="{A71E20A2-6BF8-4587-89A3-BA51426ED796}" srcOrd="0" destOrd="0" parTransId="{5E1D34DC-B059-46CB-A649-32644A37DB1D}" sibTransId="{3D2C4789-A59F-436E-B717-4368FD1D8D8C}"/>
    <dgm:cxn modelId="{AFA7D56A-2FE1-49E0-A5F9-402AF0A2F57B}" type="presOf" srcId="{12E535DF-3824-4506-8D66-CE363B83DB0E}" destId="{833EE5D3-04AB-48B9-A7FD-BD10FD882042}" srcOrd="0" destOrd="0" presId="urn:microsoft.com/office/officeart/2005/8/layout/vList2"/>
    <dgm:cxn modelId="{AF724F4D-AA0C-4C01-8D7D-C93EF05A09C5}" srcId="{12E535DF-3824-4506-8D66-CE363B83DB0E}" destId="{56FC2A00-B724-4AA0-8BED-0B402DD63924}" srcOrd="2" destOrd="0" parTransId="{3F4AA697-0DD7-4F37-B6FA-68361D7B4F6B}" sibTransId="{2826ADAA-1763-422C-B437-AE0CE3640ABC}"/>
    <dgm:cxn modelId="{69099956-D35D-4908-8952-D709D15C3AB4}" srcId="{12E535DF-3824-4506-8D66-CE363B83DB0E}" destId="{3AEC7F5B-E491-4129-8B94-86EC92563A03}" srcOrd="3" destOrd="0" parTransId="{D2F8580C-2FD3-4790-80FC-DA4040ABF480}" sibTransId="{61BB3C56-8731-47E8-9446-42A27C3E4ED5}"/>
    <dgm:cxn modelId="{986E2DA4-8825-4060-9111-B81B4AB1646E}" type="presOf" srcId="{C63E77C3-413B-4865-8407-E8B872F2117A}" destId="{1C7D6DA8-033C-491F-A1E3-27FF701FA00F}" srcOrd="0" destOrd="1" presId="urn:microsoft.com/office/officeart/2005/8/layout/vList2"/>
    <dgm:cxn modelId="{9E8A71B4-ACD5-42EF-8C8A-6E47C0AF52CA}" type="presOf" srcId="{A71E20A2-6BF8-4587-89A3-BA51426ED796}" destId="{1C7D6DA8-033C-491F-A1E3-27FF701FA00F}" srcOrd="0" destOrd="0" presId="urn:microsoft.com/office/officeart/2005/8/layout/vList2"/>
    <dgm:cxn modelId="{11B632B5-28CB-4A8E-8528-2788D6BE3A9E}" srcId="{12E535DF-3824-4506-8D66-CE363B83DB0E}" destId="{C63E77C3-413B-4865-8407-E8B872F2117A}" srcOrd="1" destOrd="0" parTransId="{3B71DC38-B827-47D5-BD97-FFDE7304BA07}" sibTransId="{573C0322-47E3-44F4-9795-83BF7B6B7DF5}"/>
    <dgm:cxn modelId="{7D48CCCC-1EE2-4F25-A89E-4126067FF5FF}" type="presOf" srcId="{56FC2A00-B724-4AA0-8BED-0B402DD63924}" destId="{1C7D6DA8-033C-491F-A1E3-27FF701FA00F}" srcOrd="0" destOrd="2" presId="urn:microsoft.com/office/officeart/2005/8/layout/vList2"/>
    <dgm:cxn modelId="{34D160D7-2B1B-42DC-9E53-A934623279C4}" type="presOf" srcId="{3AEC7F5B-E491-4129-8B94-86EC92563A03}" destId="{1C7D6DA8-033C-491F-A1E3-27FF701FA00F}" srcOrd="0" destOrd="3" presId="urn:microsoft.com/office/officeart/2005/8/layout/vList2"/>
    <dgm:cxn modelId="{CAA9D49D-4543-4F2A-9E9F-F3612B0488A6}" type="presParOf" srcId="{A47C889C-5F62-4C55-9A3E-C7D6C5F1F874}" destId="{833EE5D3-04AB-48B9-A7FD-BD10FD882042}" srcOrd="0" destOrd="0" presId="urn:microsoft.com/office/officeart/2005/8/layout/vList2"/>
    <dgm:cxn modelId="{6E4DA81A-019A-470A-8A42-E4B2706E3E79}" type="presParOf" srcId="{A47C889C-5F62-4C55-9A3E-C7D6C5F1F874}" destId="{1C7D6DA8-033C-491F-A1E3-27FF701FA0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A0BE0A-072E-4FB2-9316-2AA2BE1BDB22}"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80FCD8E1-F8FC-4854-B4B8-09F1BD7D0543}">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BOS Serves as legislative and administrative body -collectively</a:t>
          </a:r>
        </a:p>
      </dgm:t>
    </dgm:pt>
    <dgm:pt modelId="{B1BE4C94-B7B6-4A26-B754-521A3625EA26}" type="parTrans" cxnId="{3552955B-D8F6-4365-98F1-81ECA1392669}">
      <dgm:prSet/>
      <dgm:spPr/>
      <dgm:t>
        <a:bodyPr/>
        <a:lstStyle/>
        <a:p>
          <a:endParaRPr lang="en-US"/>
        </a:p>
      </dgm:t>
    </dgm:pt>
    <dgm:pt modelId="{B2EF8306-B51F-496B-9AE0-8848EF4108F0}" type="sibTrans" cxnId="{3552955B-D8F6-4365-98F1-81ECA1392669}">
      <dgm:prSet/>
      <dgm:spPr/>
      <dgm:t>
        <a:bodyPr/>
        <a:lstStyle/>
        <a:p>
          <a:endParaRPr lang="en-US"/>
        </a:p>
      </dgm:t>
    </dgm:pt>
    <dgm:pt modelId="{D87DEE06-F9F3-4322-8852-19DA90B2562D}">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Core functions of budget, ordinances, policy direction, oversight</a:t>
          </a:r>
        </a:p>
      </dgm:t>
    </dgm:pt>
    <dgm:pt modelId="{8DDF4E7E-B222-433D-B01A-B1A61B9B878F}" type="parTrans" cxnId="{577F44FF-E354-4D4D-AF98-B8A2565BC7DF}">
      <dgm:prSet/>
      <dgm:spPr/>
      <dgm:t>
        <a:bodyPr/>
        <a:lstStyle/>
        <a:p>
          <a:endParaRPr lang="en-US"/>
        </a:p>
      </dgm:t>
    </dgm:pt>
    <dgm:pt modelId="{38429729-6E82-447A-B313-58E31EA0D6BB}" type="sibTrans" cxnId="{577F44FF-E354-4D4D-AF98-B8A2565BC7DF}">
      <dgm:prSet/>
      <dgm:spPr/>
      <dgm:t>
        <a:bodyPr/>
        <a:lstStyle/>
        <a:p>
          <a:endParaRPr lang="en-US"/>
        </a:p>
      </dgm:t>
    </dgm:pt>
    <dgm:pt modelId="{5645E3CB-1E82-4FE1-8AB6-F0BE42F79172}">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Chapter 331.302 consensus; open meeting action</a:t>
          </a:r>
        </a:p>
      </dgm:t>
    </dgm:pt>
    <dgm:pt modelId="{7B6390A8-0B39-41C8-851E-CF5F919DFE54}" type="parTrans" cxnId="{6AD9D548-6428-4070-B730-83ABCF7F5AED}">
      <dgm:prSet/>
      <dgm:spPr/>
      <dgm:t>
        <a:bodyPr/>
        <a:lstStyle/>
        <a:p>
          <a:endParaRPr lang="en-US"/>
        </a:p>
      </dgm:t>
    </dgm:pt>
    <dgm:pt modelId="{2312B504-B17E-4730-94DF-2150C61219E6}" type="sibTrans" cxnId="{6AD9D548-6428-4070-B730-83ABCF7F5AED}">
      <dgm:prSet/>
      <dgm:spPr/>
      <dgm:t>
        <a:bodyPr/>
        <a:lstStyle/>
        <a:p>
          <a:endParaRPr lang="en-US"/>
        </a:p>
      </dgm:t>
    </dgm:pt>
    <dgm:pt modelId="{2DB64664-565F-4387-A1D6-42EC5833C3CF}">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Understand realms and boundaries of control</a:t>
          </a:r>
        </a:p>
      </dgm:t>
    </dgm:pt>
    <dgm:pt modelId="{309147B0-4D88-4FB9-85AE-7CAACD689E64}" type="parTrans" cxnId="{78726186-62E6-464B-8252-1942398E2C96}">
      <dgm:prSet/>
      <dgm:spPr/>
      <dgm:t>
        <a:bodyPr/>
        <a:lstStyle/>
        <a:p>
          <a:endParaRPr lang="en-US"/>
        </a:p>
      </dgm:t>
    </dgm:pt>
    <dgm:pt modelId="{3FA31931-1970-43D2-8413-363A07A4A828}" type="sibTrans" cxnId="{78726186-62E6-464B-8252-1942398E2C96}">
      <dgm:prSet/>
      <dgm:spPr/>
      <dgm:t>
        <a:bodyPr/>
        <a:lstStyle/>
        <a:p>
          <a:endParaRPr lang="en-US"/>
        </a:p>
      </dgm:t>
    </dgm:pt>
    <dgm:pt modelId="{3231380E-F8D1-447A-B223-79E9549D7E11}">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Iowa Code section 331.903 – autonomy + accountability</a:t>
          </a:r>
        </a:p>
      </dgm:t>
    </dgm:pt>
    <dgm:pt modelId="{3E9BACDE-8E15-42ED-AD8B-0C9F715C64EB}" type="parTrans" cxnId="{D251B1F2-5C3F-4208-B04A-BB3EF8A6A662}">
      <dgm:prSet/>
      <dgm:spPr/>
      <dgm:t>
        <a:bodyPr/>
        <a:lstStyle/>
        <a:p>
          <a:endParaRPr lang="en-US"/>
        </a:p>
      </dgm:t>
    </dgm:pt>
    <dgm:pt modelId="{8FE71411-A859-4731-903F-A94383DBFA42}" type="sibTrans" cxnId="{D251B1F2-5C3F-4208-B04A-BB3EF8A6A662}">
      <dgm:prSet/>
      <dgm:spPr/>
      <dgm:t>
        <a:bodyPr/>
        <a:lstStyle/>
        <a:p>
          <a:endParaRPr lang="en-US"/>
        </a:p>
      </dgm:t>
    </dgm:pt>
    <dgm:pt modelId="{1ADC53FD-F76A-42BC-A569-BCAE9A48532A}">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Iowa Code section 331.904 – positions &amp; pay</a:t>
          </a:r>
        </a:p>
      </dgm:t>
    </dgm:pt>
    <dgm:pt modelId="{394AC622-26C8-4147-86BC-3E0D2A007D06}" type="parTrans" cxnId="{6405283F-25DA-45F6-95E8-0412216B251B}">
      <dgm:prSet/>
      <dgm:spPr/>
      <dgm:t>
        <a:bodyPr/>
        <a:lstStyle/>
        <a:p>
          <a:endParaRPr lang="en-US"/>
        </a:p>
      </dgm:t>
    </dgm:pt>
    <dgm:pt modelId="{0D115904-F140-45BA-8775-1ED9C82F10EB}" type="sibTrans" cxnId="{6405283F-25DA-45F6-95E8-0412216B251B}">
      <dgm:prSet/>
      <dgm:spPr/>
      <dgm:t>
        <a:bodyPr/>
        <a:lstStyle/>
        <a:p>
          <a:endParaRPr lang="en-US"/>
        </a:p>
      </dgm:t>
    </dgm:pt>
    <dgm:pt modelId="{537FF747-599F-4B99-82EE-E200D10D72F1}">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     Collective Bargaining – Iowa Code Chapter 20</a:t>
          </a:r>
        </a:p>
      </dgm:t>
    </dgm:pt>
    <dgm:pt modelId="{F7084766-42A4-4FD3-938B-C5A0AAC14B2D}" type="parTrans" cxnId="{4804F102-961D-4B8D-9855-D819784C67C7}">
      <dgm:prSet/>
      <dgm:spPr/>
      <dgm:t>
        <a:bodyPr/>
        <a:lstStyle/>
        <a:p>
          <a:endParaRPr lang="en-US"/>
        </a:p>
      </dgm:t>
    </dgm:pt>
    <dgm:pt modelId="{037A027B-5004-4C63-A896-1DD4610FFC5A}" type="sibTrans" cxnId="{4804F102-961D-4B8D-9855-D819784C67C7}">
      <dgm:prSet/>
      <dgm:spPr/>
      <dgm:t>
        <a:bodyPr/>
        <a:lstStyle/>
        <a:p>
          <a:endParaRPr lang="en-US"/>
        </a:p>
      </dgm:t>
    </dgm:pt>
    <dgm:pt modelId="{9E7E88D2-815B-4F4C-B849-0902E3F96D7E}" type="pres">
      <dgm:prSet presAssocID="{DEA0BE0A-072E-4FB2-9316-2AA2BE1BDB22}" presName="Name0" presStyleCnt="0">
        <dgm:presLayoutVars>
          <dgm:chMax val="7"/>
          <dgm:chPref val="7"/>
          <dgm:dir/>
        </dgm:presLayoutVars>
      </dgm:prSet>
      <dgm:spPr/>
    </dgm:pt>
    <dgm:pt modelId="{46989916-7B6F-4EB6-97C4-659BE86EBA64}" type="pres">
      <dgm:prSet presAssocID="{DEA0BE0A-072E-4FB2-9316-2AA2BE1BDB22}" presName="Name1" presStyleCnt="0"/>
      <dgm:spPr/>
    </dgm:pt>
    <dgm:pt modelId="{9777EBF3-3DCD-4B14-9669-C4E15185D48D}" type="pres">
      <dgm:prSet presAssocID="{DEA0BE0A-072E-4FB2-9316-2AA2BE1BDB22}" presName="cycle" presStyleCnt="0"/>
      <dgm:spPr/>
    </dgm:pt>
    <dgm:pt modelId="{D5A3A7E3-29F2-4CE7-96BE-E9535D0712EE}" type="pres">
      <dgm:prSet presAssocID="{DEA0BE0A-072E-4FB2-9316-2AA2BE1BDB22}" presName="srcNode" presStyleLbl="node1" presStyleIdx="0" presStyleCnt="7"/>
      <dgm:spPr/>
    </dgm:pt>
    <dgm:pt modelId="{8B8ABFB8-5D1E-4509-A38E-9D35D1F77CB8}" type="pres">
      <dgm:prSet presAssocID="{DEA0BE0A-072E-4FB2-9316-2AA2BE1BDB22}" presName="conn" presStyleLbl="parChTrans1D2" presStyleIdx="0" presStyleCnt="1"/>
      <dgm:spPr/>
    </dgm:pt>
    <dgm:pt modelId="{2A8C026A-76CB-47F9-A009-A99A53EEF55D}" type="pres">
      <dgm:prSet presAssocID="{DEA0BE0A-072E-4FB2-9316-2AA2BE1BDB22}" presName="extraNode" presStyleLbl="node1" presStyleIdx="0" presStyleCnt="7"/>
      <dgm:spPr/>
    </dgm:pt>
    <dgm:pt modelId="{3FA06DBF-8FBC-4D75-948F-EE6A911A1D6D}" type="pres">
      <dgm:prSet presAssocID="{DEA0BE0A-072E-4FB2-9316-2AA2BE1BDB22}" presName="dstNode" presStyleLbl="node1" presStyleIdx="0" presStyleCnt="7"/>
      <dgm:spPr/>
    </dgm:pt>
    <dgm:pt modelId="{694C54D6-F3D5-4937-BF65-8341A85F5D77}" type="pres">
      <dgm:prSet presAssocID="{80FCD8E1-F8FC-4854-B4B8-09F1BD7D0543}" presName="text_1" presStyleLbl="node1" presStyleIdx="0" presStyleCnt="7">
        <dgm:presLayoutVars>
          <dgm:bulletEnabled val="1"/>
        </dgm:presLayoutVars>
      </dgm:prSet>
      <dgm:spPr/>
    </dgm:pt>
    <dgm:pt modelId="{13A518A0-A632-4A91-9FAB-CB9F9E6AF9EF}" type="pres">
      <dgm:prSet presAssocID="{80FCD8E1-F8FC-4854-B4B8-09F1BD7D0543}" presName="accent_1" presStyleCnt="0"/>
      <dgm:spPr/>
    </dgm:pt>
    <dgm:pt modelId="{C1A72A3A-AE60-43BB-A1DB-B18858823C4C}" type="pres">
      <dgm:prSet presAssocID="{80FCD8E1-F8FC-4854-B4B8-09F1BD7D0543}" presName="accentRepeatNode" presStyleLbl="solidFgAcc1" presStyleIdx="0" presStyleCnt="7"/>
      <dgm:spPr/>
    </dgm:pt>
    <dgm:pt modelId="{A5265A9B-9985-481C-A66A-E2A4C873906B}" type="pres">
      <dgm:prSet presAssocID="{D87DEE06-F9F3-4322-8852-19DA90B2562D}" presName="text_2" presStyleLbl="node1" presStyleIdx="1" presStyleCnt="7">
        <dgm:presLayoutVars>
          <dgm:bulletEnabled val="1"/>
        </dgm:presLayoutVars>
      </dgm:prSet>
      <dgm:spPr/>
    </dgm:pt>
    <dgm:pt modelId="{3F29D1B3-446C-4366-8C6D-5EB5AC68A879}" type="pres">
      <dgm:prSet presAssocID="{D87DEE06-F9F3-4322-8852-19DA90B2562D}" presName="accent_2" presStyleCnt="0"/>
      <dgm:spPr/>
    </dgm:pt>
    <dgm:pt modelId="{C9E2C04B-7E50-48D3-82F9-1C1FA306546C}" type="pres">
      <dgm:prSet presAssocID="{D87DEE06-F9F3-4322-8852-19DA90B2562D}" presName="accentRepeatNode" presStyleLbl="solidFgAcc1" presStyleIdx="1" presStyleCnt="7"/>
      <dgm:spPr/>
    </dgm:pt>
    <dgm:pt modelId="{8E9FB536-706F-4924-914B-A595EB8CCE58}" type="pres">
      <dgm:prSet presAssocID="{5645E3CB-1E82-4FE1-8AB6-F0BE42F79172}" presName="text_3" presStyleLbl="node1" presStyleIdx="2" presStyleCnt="7">
        <dgm:presLayoutVars>
          <dgm:bulletEnabled val="1"/>
        </dgm:presLayoutVars>
      </dgm:prSet>
      <dgm:spPr/>
    </dgm:pt>
    <dgm:pt modelId="{1C3B54BB-FABD-4ACC-8709-02E619DA2127}" type="pres">
      <dgm:prSet presAssocID="{5645E3CB-1E82-4FE1-8AB6-F0BE42F79172}" presName="accent_3" presStyleCnt="0"/>
      <dgm:spPr/>
    </dgm:pt>
    <dgm:pt modelId="{B47E09D4-6F9F-4F27-B5C6-1C9B7BB40AFD}" type="pres">
      <dgm:prSet presAssocID="{5645E3CB-1E82-4FE1-8AB6-F0BE42F79172}" presName="accentRepeatNode" presStyleLbl="solidFgAcc1" presStyleIdx="2" presStyleCnt="7"/>
      <dgm:spPr/>
    </dgm:pt>
    <dgm:pt modelId="{D06BA784-0774-4BEE-BD5C-B048DB00A9C5}" type="pres">
      <dgm:prSet presAssocID="{2DB64664-565F-4387-A1D6-42EC5833C3CF}" presName="text_4" presStyleLbl="node1" presStyleIdx="3" presStyleCnt="7">
        <dgm:presLayoutVars>
          <dgm:bulletEnabled val="1"/>
        </dgm:presLayoutVars>
      </dgm:prSet>
      <dgm:spPr/>
    </dgm:pt>
    <dgm:pt modelId="{5FBCA181-9F84-4987-B41F-3FB4F03B4E75}" type="pres">
      <dgm:prSet presAssocID="{2DB64664-565F-4387-A1D6-42EC5833C3CF}" presName="accent_4" presStyleCnt="0"/>
      <dgm:spPr/>
    </dgm:pt>
    <dgm:pt modelId="{AE769F7E-79EA-4623-B50A-A86F4E214434}" type="pres">
      <dgm:prSet presAssocID="{2DB64664-565F-4387-A1D6-42EC5833C3CF}" presName="accentRepeatNode" presStyleLbl="solidFgAcc1" presStyleIdx="3" presStyleCnt="7"/>
      <dgm:spPr/>
    </dgm:pt>
    <dgm:pt modelId="{0B5F14F4-3A73-4035-A376-F7123FBD5D2B}" type="pres">
      <dgm:prSet presAssocID="{3231380E-F8D1-447A-B223-79E9549D7E11}" presName="text_5" presStyleLbl="node1" presStyleIdx="4" presStyleCnt="7">
        <dgm:presLayoutVars>
          <dgm:bulletEnabled val="1"/>
        </dgm:presLayoutVars>
      </dgm:prSet>
      <dgm:spPr/>
    </dgm:pt>
    <dgm:pt modelId="{ADD711D8-FCDF-429A-8547-D2CE58DA6DB2}" type="pres">
      <dgm:prSet presAssocID="{3231380E-F8D1-447A-B223-79E9549D7E11}" presName="accent_5" presStyleCnt="0"/>
      <dgm:spPr/>
    </dgm:pt>
    <dgm:pt modelId="{9D4AFA5B-4722-48BD-8705-8963EEB3F1F3}" type="pres">
      <dgm:prSet presAssocID="{3231380E-F8D1-447A-B223-79E9549D7E11}" presName="accentRepeatNode" presStyleLbl="solidFgAcc1" presStyleIdx="4" presStyleCnt="7"/>
      <dgm:spPr/>
    </dgm:pt>
    <dgm:pt modelId="{8F5F5C42-04F2-4C57-9D5A-36B9E49AD3A9}" type="pres">
      <dgm:prSet presAssocID="{1ADC53FD-F76A-42BC-A569-BCAE9A48532A}" presName="text_6" presStyleLbl="node1" presStyleIdx="5" presStyleCnt="7">
        <dgm:presLayoutVars>
          <dgm:bulletEnabled val="1"/>
        </dgm:presLayoutVars>
      </dgm:prSet>
      <dgm:spPr/>
    </dgm:pt>
    <dgm:pt modelId="{00B5607F-4AB5-40F9-BD8D-95960B69163A}" type="pres">
      <dgm:prSet presAssocID="{1ADC53FD-F76A-42BC-A569-BCAE9A48532A}" presName="accent_6" presStyleCnt="0"/>
      <dgm:spPr/>
    </dgm:pt>
    <dgm:pt modelId="{760BF70D-BE65-4C81-98BA-C1E483E89258}" type="pres">
      <dgm:prSet presAssocID="{1ADC53FD-F76A-42BC-A569-BCAE9A48532A}" presName="accentRepeatNode" presStyleLbl="solidFgAcc1" presStyleIdx="5" presStyleCnt="7"/>
      <dgm:spPr/>
    </dgm:pt>
    <dgm:pt modelId="{7C68F5A1-4D1E-468B-A7D6-EB38CA9F9D42}" type="pres">
      <dgm:prSet presAssocID="{537FF747-599F-4B99-82EE-E200D10D72F1}" presName="text_7" presStyleLbl="node1" presStyleIdx="6" presStyleCnt="7" custLinFactNeighborX="-21740" custLinFactNeighborY="-20088">
        <dgm:presLayoutVars>
          <dgm:bulletEnabled val="1"/>
        </dgm:presLayoutVars>
      </dgm:prSet>
      <dgm:spPr/>
    </dgm:pt>
    <dgm:pt modelId="{456EB56B-623D-4AE7-9AFC-7863E0B99901}" type="pres">
      <dgm:prSet presAssocID="{537FF747-599F-4B99-82EE-E200D10D72F1}" presName="accent_7" presStyleCnt="0"/>
      <dgm:spPr/>
    </dgm:pt>
    <dgm:pt modelId="{8B365ED7-A0E3-4033-A8E0-F5F670D6D661}" type="pres">
      <dgm:prSet presAssocID="{537FF747-599F-4B99-82EE-E200D10D72F1}" presName="accentRepeatNode" presStyleLbl="solidFgAcc1" presStyleIdx="6" presStyleCnt="7"/>
      <dgm:spPr/>
    </dgm:pt>
  </dgm:ptLst>
  <dgm:cxnLst>
    <dgm:cxn modelId="{4804F102-961D-4B8D-9855-D819784C67C7}" srcId="{DEA0BE0A-072E-4FB2-9316-2AA2BE1BDB22}" destId="{537FF747-599F-4B99-82EE-E200D10D72F1}" srcOrd="6" destOrd="0" parTransId="{F7084766-42A4-4FD3-938B-C5A0AAC14B2D}" sibTransId="{037A027B-5004-4C63-A896-1DD4610FFC5A}"/>
    <dgm:cxn modelId="{0379A419-2BC4-4C78-B3A4-D2899AEE3CC1}" type="presOf" srcId="{2DB64664-565F-4387-A1D6-42EC5833C3CF}" destId="{D06BA784-0774-4BEE-BD5C-B048DB00A9C5}" srcOrd="0" destOrd="0" presId="urn:microsoft.com/office/officeart/2008/layout/VerticalCurvedList"/>
    <dgm:cxn modelId="{E697F71B-59BE-4BA4-ADD5-376F126613BF}" type="presOf" srcId="{3231380E-F8D1-447A-B223-79E9549D7E11}" destId="{0B5F14F4-3A73-4035-A376-F7123FBD5D2B}" srcOrd="0" destOrd="0" presId="urn:microsoft.com/office/officeart/2008/layout/VerticalCurvedList"/>
    <dgm:cxn modelId="{6405283F-25DA-45F6-95E8-0412216B251B}" srcId="{DEA0BE0A-072E-4FB2-9316-2AA2BE1BDB22}" destId="{1ADC53FD-F76A-42BC-A569-BCAE9A48532A}" srcOrd="5" destOrd="0" parTransId="{394AC622-26C8-4147-86BC-3E0D2A007D06}" sibTransId="{0D115904-F140-45BA-8775-1ED9C82F10EB}"/>
    <dgm:cxn modelId="{338A943F-57CF-48FE-8F0F-B9B3986E1A61}" type="presOf" srcId="{DEA0BE0A-072E-4FB2-9316-2AA2BE1BDB22}" destId="{9E7E88D2-815B-4F4C-B849-0902E3F96D7E}" srcOrd="0" destOrd="0" presId="urn:microsoft.com/office/officeart/2008/layout/VerticalCurvedList"/>
    <dgm:cxn modelId="{3552955B-D8F6-4365-98F1-81ECA1392669}" srcId="{DEA0BE0A-072E-4FB2-9316-2AA2BE1BDB22}" destId="{80FCD8E1-F8FC-4854-B4B8-09F1BD7D0543}" srcOrd="0" destOrd="0" parTransId="{B1BE4C94-B7B6-4A26-B754-521A3625EA26}" sibTransId="{B2EF8306-B51F-496B-9AE0-8848EF4108F0}"/>
    <dgm:cxn modelId="{6AD9D548-6428-4070-B730-83ABCF7F5AED}" srcId="{DEA0BE0A-072E-4FB2-9316-2AA2BE1BDB22}" destId="{5645E3CB-1E82-4FE1-8AB6-F0BE42F79172}" srcOrd="2" destOrd="0" parTransId="{7B6390A8-0B39-41C8-851E-CF5F919DFE54}" sibTransId="{2312B504-B17E-4730-94DF-2150C61219E6}"/>
    <dgm:cxn modelId="{6A2B574B-F76F-4D2F-A5DC-2993B9218C93}" type="presOf" srcId="{B2EF8306-B51F-496B-9AE0-8848EF4108F0}" destId="{8B8ABFB8-5D1E-4509-A38E-9D35D1F77CB8}" srcOrd="0" destOrd="0" presId="urn:microsoft.com/office/officeart/2008/layout/VerticalCurvedList"/>
    <dgm:cxn modelId="{78726186-62E6-464B-8252-1942398E2C96}" srcId="{DEA0BE0A-072E-4FB2-9316-2AA2BE1BDB22}" destId="{2DB64664-565F-4387-A1D6-42EC5833C3CF}" srcOrd="3" destOrd="0" parTransId="{309147B0-4D88-4FB9-85AE-7CAACD689E64}" sibTransId="{3FA31931-1970-43D2-8413-363A07A4A828}"/>
    <dgm:cxn modelId="{3421D086-A3D9-4299-A283-70FE3BC7BAC4}" type="presOf" srcId="{537FF747-599F-4B99-82EE-E200D10D72F1}" destId="{7C68F5A1-4D1E-468B-A7D6-EB38CA9F9D42}" srcOrd="0" destOrd="0" presId="urn:microsoft.com/office/officeart/2008/layout/VerticalCurvedList"/>
    <dgm:cxn modelId="{FB4F7DBB-8ED3-4296-9EF2-19878902B36A}" type="presOf" srcId="{80FCD8E1-F8FC-4854-B4B8-09F1BD7D0543}" destId="{694C54D6-F3D5-4937-BF65-8341A85F5D77}" srcOrd="0" destOrd="0" presId="urn:microsoft.com/office/officeart/2008/layout/VerticalCurvedList"/>
    <dgm:cxn modelId="{76834FCA-16BB-48EA-BD87-4B62471DA9B0}" type="presOf" srcId="{1ADC53FD-F76A-42BC-A569-BCAE9A48532A}" destId="{8F5F5C42-04F2-4C57-9D5A-36B9E49AD3A9}" srcOrd="0" destOrd="0" presId="urn:microsoft.com/office/officeart/2008/layout/VerticalCurvedList"/>
    <dgm:cxn modelId="{69C41FDC-36C7-4343-ABE3-6FC4FD1E6D5D}" type="presOf" srcId="{5645E3CB-1E82-4FE1-8AB6-F0BE42F79172}" destId="{8E9FB536-706F-4924-914B-A595EB8CCE58}" srcOrd="0" destOrd="0" presId="urn:microsoft.com/office/officeart/2008/layout/VerticalCurvedList"/>
    <dgm:cxn modelId="{D251B1F2-5C3F-4208-B04A-BB3EF8A6A662}" srcId="{DEA0BE0A-072E-4FB2-9316-2AA2BE1BDB22}" destId="{3231380E-F8D1-447A-B223-79E9549D7E11}" srcOrd="4" destOrd="0" parTransId="{3E9BACDE-8E15-42ED-AD8B-0C9F715C64EB}" sibTransId="{8FE71411-A859-4731-903F-A94383DBFA42}"/>
    <dgm:cxn modelId="{CF16D5FC-B68B-40F4-9DE8-DE643C46D8D7}" type="presOf" srcId="{D87DEE06-F9F3-4322-8852-19DA90B2562D}" destId="{A5265A9B-9985-481C-A66A-E2A4C873906B}" srcOrd="0" destOrd="0" presId="urn:microsoft.com/office/officeart/2008/layout/VerticalCurvedList"/>
    <dgm:cxn modelId="{577F44FF-E354-4D4D-AF98-B8A2565BC7DF}" srcId="{DEA0BE0A-072E-4FB2-9316-2AA2BE1BDB22}" destId="{D87DEE06-F9F3-4322-8852-19DA90B2562D}" srcOrd="1" destOrd="0" parTransId="{8DDF4E7E-B222-433D-B01A-B1A61B9B878F}" sibTransId="{38429729-6E82-447A-B313-58E31EA0D6BB}"/>
    <dgm:cxn modelId="{D617BE26-79DD-4AFE-AA12-BFE5A77675AC}" type="presParOf" srcId="{9E7E88D2-815B-4F4C-B849-0902E3F96D7E}" destId="{46989916-7B6F-4EB6-97C4-659BE86EBA64}" srcOrd="0" destOrd="0" presId="urn:microsoft.com/office/officeart/2008/layout/VerticalCurvedList"/>
    <dgm:cxn modelId="{98FEC806-0DC8-4CC4-9062-0BC31023DF26}" type="presParOf" srcId="{46989916-7B6F-4EB6-97C4-659BE86EBA64}" destId="{9777EBF3-3DCD-4B14-9669-C4E15185D48D}" srcOrd="0" destOrd="0" presId="urn:microsoft.com/office/officeart/2008/layout/VerticalCurvedList"/>
    <dgm:cxn modelId="{3019F3F8-D0E5-4234-A56D-FF325F4E035B}" type="presParOf" srcId="{9777EBF3-3DCD-4B14-9669-C4E15185D48D}" destId="{D5A3A7E3-29F2-4CE7-96BE-E9535D0712EE}" srcOrd="0" destOrd="0" presId="urn:microsoft.com/office/officeart/2008/layout/VerticalCurvedList"/>
    <dgm:cxn modelId="{839FFEB9-F9F3-4B54-9C70-DE143D03FC99}" type="presParOf" srcId="{9777EBF3-3DCD-4B14-9669-C4E15185D48D}" destId="{8B8ABFB8-5D1E-4509-A38E-9D35D1F77CB8}" srcOrd="1" destOrd="0" presId="urn:microsoft.com/office/officeart/2008/layout/VerticalCurvedList"/>
    <dgm:cxn modelId="{4FAA2718-388D-452C-8F43-7FFE70676823}" type="presParOf" srcId="{9777EBF3-3DCD-4B14-9669-C4E15185D48D}" destId="{2A8C026A-76CB-47F9-A009-A99A53EEF55D}" srcOrd="2" destOrd="0" presId="urn:microsoft.com/office/officeart/2008/layout/VerticalCurvedList"/>
    <dgm:cxn modelId="{57313974-2D1D-4B4B-9E23-3A7FE4347570}" type="presParOf" srcId="{9777EBF3-3DCD-4B14-9669-C4E15185D48D}" destId="{3FA06DBF-8FBC-4D75-948F-EE6A911A1D6D}" srcOrd="3" destOrd="0" presId="urn:microsoft.com/office/officeart/2008/layout/VerticalCurvedList"/>
    <dgm:cxn modelId="{7A8533C9-84BB-4369-A58D-1EB3FD403B7A}" type="presParOf" srcId="{46989916-7B6F-4EB6-97C4-659BE86EBA64}" destId="{694C54D6-F3D5-4937-BF65-8341A85F5D77}" srcOrd="1" destOrd="0" presId="urn:microsoft.com/office/officeart/2008/layout/VerticalCurvedList"/>
    <dgm:cxn modelId="{AC40BBBF-E156-4441-8371-6FDFB96C24FB}" type="presParOf" srcId="{46989916-7B6F-4EB6-97C4-659BE86EBA64}" destId="{13A518A0-A632-4A91-9FAB-CB9F9E6AF9EF}" srcOrd="2" destOrd="0" presId="urn:microsoft.com/office/officeart/2008/layout/VerticalCurvedList"/>
    <dgm:cxn modelId="{54DB443E-2BAD-4C21-B945-DD7C20719825}" type="presParOf" srcId="{13A518A0-A632-4A91-9FAB-CB9F9E6AF9EF}" destId="{C1A72A3A-AE60-43BB-A1DB-B18858823C4C}" srcOrd="0" destOrd="0" presId="urn:microsoft.com/office/officeart/2008/layout/VerticalCurvedList"/>
    <dgm:cxn modelId="{5020665C-73CA-4A15-AFDC-9D6F6A426EA6}" type="presParOf" srcId="{46989916-7B6F-4EB6-97C4-659BE86EBA64}" destId="{A5265A9B-9985-481C-A66A-E2A4C873906B}" srcOrd="3" destOrd="0" presId="urn:microsoft.com/office/officeart/2008/layout/VerticalCurvedList"/>
    <dgm:cxn modelId="{0B98867B-62B5-4CB5-9F0D-3BC2CB05B07B}" type="presParOf" srcId="{46989916-7B6F-4EB6-97C4-659BE86EBA64}" destId="{3F29D1B3-446C-4366-8C6D-5EB5AC68A879}" srcOrd="4" destOrd="0" presId="urn:microsoft.com/office/officeart/2008/layout/VerticalCurvedList"/>
    <dgm:cxn modelId="{8B4A45CC-8F5A-4D9C-A3B8-F028B0CB785A}" type="presParOf" srcId="{3F29D1B3-446C-4366-8C6D-5EB5AC68A879}" destId="{C9E2C04B-7E50-48D3-82F9-1C1FA306546C}" srcOrd="0" destOrd="0" presId="urn:microsoft.com/office/officeart/2008/layout/VerticalCurvedList"/>
    <dgm:cxn modelId="{B648E6D4-B60C-49D6-8C40-26DA8E9B62BA}" type="presParOf" srcId="{46989916-7B6F-4EB6-97C4-659BE86EBA64}" destId="{8E9FB536-706F-4924-914B-A595EB8CCE58}" srcOrd="5" destOrd="0" presId="urn:microsoft.com/office/officeart/2008/layout/VerticalCurvedList"/>
    <dgm:cxn modelId="{38EBBEB0-C628-4266-BBBA-F3FD3B2685AC}" type="presParOf" srcId="{46989916-7B6F-4EB6-97C4-659BE86EBA64}" destId="{1C3B54BB-FABD-4ACC-8709-02E619DA2127}" srcOrd="6" destOrd="0" presId="urn:microsoft.com/office/officeart/2008/layout/VerticalCurvedList"/>
    <dgm:cxn modelId="{26F85FC3-F0B6-4793-B03A-883F773F85F3}" type="presParOf" srcId="{1C3B54BB-FABD-4ACC-8709-02E619DA2127}" destId="{B47E09D4-6F9F-4F27-B5C6-1C9B7BB40AFD}" srcOrd="0" destOrd="0" presId="urn:microsoft.com/office/officeart/2008/layout/VerticalCurvedList"/>
    <dgm:cxn modelId="{860FD9DF-FA67-4439-9E6A-E27B54D01DDD}" type="presParOf" srcId="{46989916-7B6F-4EB6-97C4-659BE86EBA64}" destId="{D06BA784-0774-4BEE-BD5C-B048DB00A9C5}" srcOrd="7" destOrd="0" presId="urn:microsoft.com/office/officeart/2008/layout/VerticalCurvedList"/>
    <dgm:cxn modelId="{BA4403F6-71F6-4E4C-860C-1A163AA1EC1B}" type="presParOf" srcId="{46989916-7B6F-4EB6-97C4-659BE86EBA64}" destId="{5FBCA181-9F84-4987-B41F-3FB4F03B4E75}" srcOrd="8" destOrd="0" presId="urn:microsoft.com/office/officeart/2008/layout/VerticalCurvedList"/>
    <dgm:cxn modelId="{1FFFECA9-3DBF-4A95-8E49-399B06D10854}" type="presParOf" srcId="{5FBCA181-9F84-4987-B41F-3FB4F03B4E75}" destId="{AE769F7E-79EA-4623-B50A-A86F4E214434}" srcOrd="0" destOrd="0" presId="urn:microsoft.com/office/officeart/2008/layout/VerticalCurvedList"/>
    <dgm:cxn modelId="{8E66D081-61F7-4F41-B36D-8C37DFCAF26B}" type="presParOf" srcId="{46989916-7B6F-4EB6-97C4-659BE86EBA64}" destId="{0B5F14F4-3A73-4035-A376-F7123FBD5D2B}" srcOrd="9" destOrd="0" presId="urn:microsoft.com/office/officeart/2008/layout/VerticalCurvedList"/>
    <dgm:cxn modelId="{4FC541BA-BE5F-400B-AB5E-21484AE09144}" type="presParOf" srcId="{46989916-7B6F-4EB6-97C4-659BE86EBA64}" destId="{ADD711D8-FCDF-429A-8547-D2CE58DA6DB2}" srcOrd="10" destOrd="0" presId="urn:microsoft.com/office/officeart/2008/layout/VerticalCurvedList"/>
    <dgm:cxn modelId="{05CFE306-C426-4F05-9590-FD3602BBE49C}" type="presParOf" srcId="{ADD711D8-FCDF-429A-8547-D2CE58DA6DB2}" destId="{9D4AFA5B-4722-48BD-8705-8963EEB3F1F3}" srcOrd="0" destOrd="0" presId="urn:microsoft.com/office/officeart/2008/layout/VerticalCurvedList"/>
    <dgm:cxn modelId="{C16D0C7C-0CA6-4D1B-8F16-1694760FEB6E}" type="presParOf" srcId="{46989916-7B6F-4EB6-97C4-659BE86EBA64}" destId="{8F5F5C42-04F2-4C57-9D5A-36B9E49AD3A9}" srcOrd="11" destOrd="0" presId="urn:microsoft.com/office/officeart/2008/layout/VerticalCurvedList"/>
    <dgm:cxn modelId="{F4F841D4-9D4E-4F86-8FEC-EDA0947DBE10}" type="presParOf" srcId="{46989916-7B6F-4EB6-97C4-659BE86EBA64}" destId="{00B5607F-4AB5-40F9-BD8D-95960B69163A}" srcOrd="12" destOrd="0" presId="urn:microsoft.com/office/officeart/2008/layout/VerticalCurvedList"/>
    <dgm:cxn modelId="{FC85C708-3389-43F7-BEFF-E4256C7FBF35}" type="presParOf" srcId="{00B5607F-4AB5-40F9-BD8D-95960B69163A}" destId="{760BF70D-BE65-4C81-98BA-C1E483E89258}" srcOrd="0" destOrd="0" presId="urn:microsoft.com/office/officeart/2008/layout/VerticalCurvedList"/>
    <dgm:cxn modelId="{D91763E6-5708-4934-BE40-5BAAB31E035B}" type="presParOf" srcId="{46989916-7B6F-4EB6-97C4-659BE86EBA64}" destId="{7C68F5A1-4D1E-468B-A7D6-EB38CA9F9D42}" srcOrd="13" destOrd="0" presId="urn:microsoft.com/office/officeart/2008/layout/VerticalCurvedList"/>
    <dgm:cxn modelId="{22995312-9817-4765-8CC6-2D1FE74ADA11}" type="presParOf" srcId="{46989916-7B6F-4EB6-97C4-659BE86EBA64}" destId="{456EB56B-623D-4AE7-9AFC-7863E0B99901}" srcOrd="14" destOrd="0" presId="urn:microsoft.com/office/officeart/2008/layout/VerticalCurvedList"/>
    <dgm:cxn modelId="{F2D8C60B-D072-4C7B-9A3E-AA46F648C76E}" type="presParOf" srcId="{456EB56B-623D-4AE7-9AFC-7863E0B99901}" destId="{8B365ED7-A0E3-4033-A8E0-F5F670D6D661}" srcOrd="0" destOrd="0" presId="urn:microsoft.com/office/officeart/2008/layout/VerticalCurvedList"/>
  </dgm:cxnLst>
  <dgm:bg/>
  <dgm:whole>
    <a:ln w="9525"/>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A0BE0A-072E-4FB2-9316-2AA2BE1BDB22}"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80FCD8E1-F8FC-4854-B4B8-09F1BD7D0543}">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The Chair governs the agenda</a:t>
          </a:r>
        </a:p>
      </dgm:t>
    </dgm:pt>
    <dgm:pt modelId="{B1BE4C94-B7B6-4A26-B754-521A3625EA26}" type="parTrans" cxnId="{3552955B-D8F6-4365-98F1-81ECA1392669}">
      <dgm:prSet/>
      <dgm:spPr/>
      <dgm:t>
        <a:bodyPr/>
        <a:lstStyle/>
        <a:p>
          <a:endParaRPr lang="en-US"/>
        </a:p>
      </dgm:t>
    </dgm:pt>
    <dgm:pt modelId="{B2EF8306-B51F-496B-9AE0-8848EF4108F0}" type="sibTrans" cxnId="{3552955B-D8F6-4365-98F1-81ECA1392669}">
      <dgm:prSet/>
      <dgm:spPr/>
      <dgm:t>
        <a:bodyPr/>
        <a:lstStyle/>
        <a:p>
          <a:endParaRPr lang="en-US"/>
        </a:p>
      </dgm:t>
    </dgm:pt>
    <dgm:pt modelId="{D87DEE06-F9F3-4322-8852-19DA90B2562D}">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Open Meetings / Walking Quorum</a:t>
          </a:r>
        </a:p>
      </dgm:t>
    </dgm:pt>
    <dgm:pt modelId="{8DDF4E7E-B222-433D-B01A-B1A61B9B878F}" type="parTrans" cxnId="{577F44FF-E354-4D4D-AF98-B8A2565BC7DF}">
      <dgm:prSet/>
      <dgm:spPr/>
      <dgm:t>
        <a:bodyPr/>
        <a:lstStyle/>
        <a:p>
          <a:endParaRPr lang="en-US"/>
        </a:p>
      </dgm:t>
    </dgm:pt>
    <dgm:pt modelId="{38429729-6E82-447A-B313-58E31EA0D6BB}" type="sibTrans" cxnId="{577F44FF-E354-4D4D-AF98-B8A2565BC7DF}">
      <dgm:prSet/>
      <dgm:spPr/>
      <dgm:t>
        <a:bodyPr/>
        <a:lstStyle/>
        <a:p>
          <a:endParaRPr lang="en-US"/>
        </a:p>
      </dgm:t>
    </dgm:pt>
    <dgm:pt modelId="{5645E3CB-1E82-4FE1-8AB6-F0BE42F79172}">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Robert’s Rules of Order</a:t>
          </a:r>
        </a:p>
      </dgm:t>
    </dgm:pt>
    <dgm:pt modelId="{7B6390A8-0B39-41C8-851E-CF5F919DFE54}" type="parTrans" cxnId="{6AD9D548-6428-4070-B730-83ABCF7F5AED}">
      <dgm:prSet/>
      <dgm:spPr/>
      <dgm:t>
        <a:bodyPr/>
        <a:lstStyle/>
        <a:p>
          <a:endParaRPr lang="en-US"/>
        </a:p>
      </dgm:t>
    </dgm:pt>
    <dgm:pt modelId="{2312B504-B17E-4730-94DF-2150C61219E6}" type="sibTrans" cxnId="{6AD9D548-6428-4070-B730-83ABCF7F5AED}">
      <dgm:prSet/>
      <dgm:spPr/>
      <dgm:t>
        <a:bodyPr/>
        <a:lstStyle/>
        <a:p>
          <a:endParaRPr lang="en-US"/>
        </a:p>
      </dgm:t>
    </dgm:pt>
    <dgm:pt modelId="{2DB64664-565F-4387-A1D6-42EC5833C3CF}">
      <dgm:prSet custT="1"/>
      <dgm:spPr>
        <a:ln w="9525"/>
      </dgm:spPr>
      <dgm:t>
        <a:bodyPr/>
        <a:lstStyle/>
        <a:p>
          <a:r>
            <a:rPr lang="en-US" sz="2000">
              <a:solidFill>
                <a:schemeClr val="tx1"/>
              </a:solidFill>
              <a:latin typeface="Arial" panose="020B0604020202020204" pitchFamily="34" charset="0"/>
              <a:cs typeface="Arial" panose="020B0604020202020204" pitchFamily="34" charset="0"/>
            </a:rPr>
            <a:t>Public admonishment / reprimand</a:t>
          </a:r>
          <a:endParaRPr lang="en-US" sz="2000" dirty="0">
            <a:solidFill>
              <a:schemeClr val="tx1"/>
            </a:solidFill>
            <a:latin typeface="Arial" panose="020B0604020202020204" pitchFamily="34" charset="0"/>
            <a:cs typeface="Arial" panose="020B0604020202020204" pitchFamily="34" charset="0"/>
          </a:endParaRPr>
        </a:p>
      </dgm:t>
    </dgm:pt>
    <dgm:pt modelId="{309147B0-4D88-4FB9-85AE-7CAACD689E64}" type="parTrans" cxnId="{78726186-62E6-464B-8252-1942398E2C96}">
      <dgm:prSet/>
      <dgm:spPr/>
      <dgm:t>
        <a:bodyPr/>
        <a:lstStyle/>
        <a:p>
          <a:endParaRPr lang="en-US"/>
        </a:p>
      </dgm:t>
    </dgm:pt>
    <dgm:pt modelId="{3FA31931-1970-43D2-8413-363A07A4A828}" type="sibTrans" cxnId="{78726186-62E6-464B-8252-1942398E2C96}">
      <dgm:prSet/>
      <dgm:spPr/>
      <dgm:t>
        <a:bodyPr/>
        <a:lstStyle/>
        <a:p>
          <a:endParaRPr lang="en-US"/>
        </a:p>
      </dgm:t>
    </dgm:pt>
    <dgm:pt modelId="{3231380E-F8D1-447A-B223-79E9549D7E11}">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Conflicts of Interest – Iowa Code Chapter 68B</a:t>
          </a:r>
        </a:p>
      </dgm:t>
    </dgm:pt>
    <dgm:pt modelId="{3E9BACDE-8E15-42ED-AD8B-0C9F715C64EB}" type="parTrans" cxnId="{D251B1F2-5C3F-4208-B04A-BB3EF8A6A662}">
      <dgm:prSet/>
      <dgm:spPr/>
      <dgm:t>
        <a:bodyPr/>
        <a:lstStyle/>
        <a:p>
          <a:endParaRPr lang="en-US"/>
        </a:p>
      </dgm:t>
    </dgm:pt>
    <dgm:pt modelId="{8FE71411-A859-4731-903F-A94383DBFA42}" type="sibTrans" cxnId="{D251B1F2-5C3F-4208-B04A-BB3EF8A6A662}">
      <dgm:prSet/>
      <dgm:spPr/>
      <dgm:t>
        <a:bodyPr/>
        <a:lstStyle/>
        <a:p>
          <a:endParaRPr lang="en-US"/>
        </a:p>
      </dgm:t>
    </dgm:pt>
    <dgm:pt modelId="{1ADC53FD-F76A-42BC-A569-BCAE9A48532A}">
      <dgm:prSet custT="1"/>
      <dgm:spPr>
        <a:ln w="9525"/>
      </dgm:spPr>
      <dgm:t>
        <a:bodyPr/>
        <a:lstStyle/>
        <a:p>
          <a:r>
            <a:rPr lang="en-US" sz="2000">
              <a:solidFill>
                <a:schemeClr val="tx1"/>
              </a:solidFill>
              <a:latin typeface="Arial" panose="020B0604020202020204" pitchFamily="34" charset="0"/>
              <a:cs typeface="Arial" panose="020B0604020202020204" pitchFamily="34" charset="0"/>
            </a:rPr>
            <a:t>Removal from office – Iowa Code Section 66.1A</a:t>
          </a:r>
          <a:endParaRPr lang="en-US" sz="2000" dirty="0">
            <a:solidFill>
              <a:schemeClr val="tx1"/>
            </a:solidFill>
            <a:latin typeface="Arial" panose="020B0604020202020204" pitchFamily="34" charset="0"/>
            <a:cs typeface="Arial" panose="020B0604020202020204" pitchFamily="34" charset="0"/>
          </a:endParaRPr>
        </a:p>
      </dgm:t>
    </dgm:pt>
    <dgm:pt modelId="{394AC622-26C8-4147-86BC-3E0D2A007D06}" type="parTrans" cxnId="{6405283F-25DA-45F6-95E8-0412216B251B}">
      <dgm:prSet/>
      <dgm:spPr/>
      <dgm:t>
        <a:bodyPr/>
        <a:lstStyle/>
        <a:p>
          <a:endParaRPr lang="en-US"/>
        </a:p>
      </dgm:t>
    </dgm:pt>
    <dgm:pt modelId="{0D115904-F140-45BA-8775-1ED9C82F10EB}" type="sibTrans" cxnId="{6405283F-25DA-45F6-95E8-0412216B251B}">
      <dgm:prSet/>
      <dgm:spPr/>
      <dgm:t>
        <a:bodyPr/>
        <a:lstStyle/>
        <a:p>
          <a:endParaRPr lang="en-US"/>
        </a:p>
      </dgm:t>
    </dgm:pt>
    <dgm:pt modelId="{537FF747-599F-4B99-82EE-E200D10D72F1}">
      <dgm:prSet custT="1"/>
      <dgm:spPr>
        <a:ln w="9525"/>
      </dgm:spPr>
      <dgm:t>
        <a:bodyPr/>
        <a:lstStyle/>
        <a:p>
          <a:r>
            <a:rPr lang="en-US" sz="2000" dirty="0">
              <a:solidFill>
                <a:schemeClr val="tx1"/>
              </a:solidFill>
              <a:latin typeface="Arial" panose="020B0604020202020204" pitchFamily="34" charset="0"/>
              <a:cs typeface="Arial" panose="020B0604020202020204" pitchFamily="34" charset="0"/>
            </a:rPr>
            <a:t>Individual lawsuits</a:t>
          </a:r>
        </a:p>
      </dgm:t>
    </dgm:pt>
    <dgm:pt modelId="{F7084766-42A4-4FD3-938B-C5A0AAC14B2D}" type="parTrans" cxnId="{4804F102-961D-4B8D-9855-D819784C67C7}">
      <dgm:prSet/>
      <dgm:spPr/>
      <dgm:t>
        <a:bodyPr/>
        <a:lstStyle/>
        <a:p>
          <a:endParaRPr lang="en-US"/>
        </a:p>
      </dgm:t>
    </dgm:pt>
    <dgm:pt modelId="{037A027B-5004-4C63-A896-1DD4610FFC5A}" type="sibTrans" cxnId="{4804F102-961D-4B8D-9855-D819784C67C7}">
      <dgm:prSet/>
      <dgm:spPr/>
      <dgm:t>
        <a:bodyPr/>
        <a:lstStyle/>
        <a:p>
          <a:endParaRPr lang="en-US"/>
        </a:p>
      </dgm:t>
    </dgm:pt>
    <dgm:pt modelId="{9E7E88D2-815B-4F4C-B849-0902E3F96D7E}" type="pres">
      <dgm:prSet presAssocID="{DEA0BE0A-072E-4FB2-9316-2AA2BE1BDB22}" presName="Name0" presStyleCnt="0">
        <dgm:presLayoutVars>
          <dgm:chMax val="7"/>
          <dgm:chPref val="7"/>
          <dgm:dir/>
        </dgm:presLayoutVars>
      </dgm:prSet>
      <dgm:spPr/>
    </dgm:pt>
    <dgm:pt modelId="{46989916-7B6F-4EB6-97C4-659BE86EBA64}" type="pres">
      <dgm:prSet presAssocID="{DEA0BE0A-072E-4FB2-9316-2AA2BE1BDB22}" presName="Name1" presStyleCnt="0"/>
      <dgm:spPr/>
    </dgm:pt>
    <dgm:pt modelId="{9777EBF3-3DCD-4B14-9669-C4E15185D48D}" type="pres">
      <dgm:prSet presAssocID="{DEA0BE0A-072E-4FB2-9316-2AA2BE1BDB22}" presName="cycle" presStyleCnt="0"/>
      <dgm:spPr/>
    </dgm:pt>
    <dgm:pt modelId="{D5A3A7E3-29F2-4CE7-96BE-E9535D0712EE}" type="pres">
      <dgm:prSet presAssocID="{DEA0BE0A-072E-4FB2-9316-2AA2BE1BDB22}" presName="srcNode" presStyleLbl="node1" presStyleIdx="0" presStyleCnt="7"/>
      <dgm:spPr/>
    </dgm:pt>
    <dgm:pt modelId="{8B8ABFB8-5D1E-4509-A38E-9D35D1F77CB8}" type="pres">
      <dgm:prSet presAssocID="{DEA0BE0A-072E-4FB2-9316-2AA2BE1BDB22}" presName="conn" presStyleLbl="parChTrans1D2" presStyleIdx="0" presStyleCnt="1"/>
      <dgm:spPr/>
    </dgm:pt>
    <dgm:pt modelId="{2A8C026A-76CB-47F9-A009-A99A53EEF55D}" type="pres">
      <dgm:prSet presAssocID="{DEA0BE0A-072E-4FB2-9316-2AA2BE1BDB22}" presName="extraNode" presStyleLbl="node1" presStyleIdx="0" presStyleCnt="7"/>
      <dgm:spPr/>
    </dgm:pt>
    <dgm:pt modelId="{3FA06DBF-8FBC-4D75-948F-EE6A911A1D6D}" type="pres">
      <dgm:prSet presAssocID="{DEA0BE0A-072E-4FB2-9316-2AA2BE1BDB22}" presName="dstNode" presStyleLbl="node1" presStyleIdx="0" presStyleCnt="7"/>
      <dgm:spPr/>
    </dgm:pt>
    <dgm:pt modelId="{694C54D6-F3D5-4937-BF65-8341A85F5D77}" type="pres">
      <dgm:prSet presAssocID="{80FCD8E1-F8FC-4854-B4B8-09F1BD7D0543}" presName="text_1" presStyleLbl="node1" presStyleIdx="0" presStyleCnt="7">
        <dgm:presLayoutVars>
          <dgm:bulletEnabled val="1"/>
        </dgm:presLayoutVars>
      </dgm:prSet>
      <dgm:spPr/>
    </dgm:pt>
    <dgm:pt modelId="{13A518A0-A632-4A91-9FAB-CB9F9E6AF9EF}" type="pres">
      <dgm:prSet presAssocID="{80FCD8E1-F8FC-4854-B4B8-09F1BD7D0543}" presName="accent_1" presStyleCnt="0"/>
      <dgm:spPr/>
    </dgm:pt>
    <dgm:pt modelId="{C1A72A3A-AE60-43BB-A1DB-B18858823C4C}" type="pres">
      <dgm:prSet presAssocID="{80FCD8E1-F8FC-4854-B4B8-09F1BD7D0543}" presName="accentRepeatNode" presStyleLbl="solidFgAcc1" presStyleIdx="0" presStyleCnt="7"/>
      <dgm:spPr/>
    </dgm:pt>
    <dgm:pt modelId="{A5265A9B-9985-481C-A66A-E2A4C873906B}" type="pres">
      <dgm:prSet presAssocID="{D87DEE06-F9F3-4322-8852-19DA90B2562D}" presName="text_2" presStyleLbl="node1" presStyleIdx="1" presStyleCnt="7">
        <dgm:presLayoutVars>
          <dgm:bulletEnabled val="1"/>
        </dgm:presLayoutVars>
      </dgm:prSet>
      <dgm:spPr/>
    </dgm:pt>
    <dgm:pt modelId="{3F29D1B3-446C-4366-8C6D-5EB5AC68A879}" type="pres">
      <dgm:prSet presAssocID="{D87DEE06-F9F3-4322-8852-19DA90B2562D}" presName="accent_2" presStyleCnt="0"/>
      <dgm:spPr/>
    </dgm:pt>
    <dgm:pt modelId="{C9E2C04B-7E50-48D3-82F9-1C1FA306546C}" type="pres">
      <dgm:prSet presAssocID="{D87DEE06-F9F3-4322-8852-19DA90B2562D}" presName="accentRepeatNode" presStyleLbl="solidFgAcc1" presStyleIdx="1" presStyleCnt="7"/>
      <dgm:spPr/>
    </dgm:pt>
    <dgm:pt modelId="{8E9FB536-706F-4924-914B-A595EB8CCE58}" type="pres">
      <dgm:prSet presAssocID="{5645E3CB-1E82-4FE1-8AB6-F0BE42F79172}" presName="text_3" presStyleLbl="node1" presStyleIdx="2" presStyleCnt="7">
        <dgm:presLayoutVars>
          <dgm:bulletEnabled val="1"/>
        </dgm:presLayoutVars>
      </dgm:prSet>
      <dgm:spPr/>
    </dgm:pt>
    <dgm:pt modelId="{1C3B54BB-FABD-4ACC-8709-02E619DA2127}" type="pres">
      <dgm:prSet presAssocID="{5645E3CB-1E82-4FE1-8AB6-F0BE42F79172}" presName="accent_3" presStyleCnt="0"/>
      <dgm:spPr/>
    </dgm:pt>
    <dgm:pt modelId="{B47E09D4-6F9F-4F27-B5C6-1C9B7BB40AFD}" type="pres">
      <dgm:prSet presAssocID="{5645E3CB-1E82-4FE1-8AB6-F0BE42F79172}" presName="accentRepeatNode" presStyleLbl="solidFgAcc1" presStyleIdx="2" presStyleCnt="7"/>
      <dgm:spPr/>
    </dgm:pt>
    <dgm:pt modelId="{D06BA784-0774-4BEE-BD5C-B048DB00A9C5}" type="pres">
      <dgm:prSet presAssocID="{2DB64664-565F-4387-A1D6-42EC5833C3CF}" presName="text_4" presStyleLbl="node1" presStyleIdx="3" presStyleCnt="7">
        <dgm:presLayoutVars>
          <dgm:bulletEnabled val="1"/>
        </dgm:presLayoutVars>
      </dgm:prSet>
      <dgm:spPr/>
    </dgm:pt>
    <dgm:pt modelId="{5FBCA181-9F84-4987-B41F-3FB4F03B4E75}" type="pres">
      <dgm:prSet presAssocID="{2DB64664-565F-4387-A1D6-42EC5833C3CF}" presName="accent_4" presStyleCnt="0"/>
      <dgm:spPr/>
    </dgm:pt>
    <dgm:pt modelId="{AE769F7E-79EA-4623-B50A-A86F4E214434}" type="pres">
      <dgm:prSet presAssocID="{2DB64664-565F-4387-A1D6-42EC5833C3CF}" presName="accentRepeatNode" presStyleLbl="solidFgAcc1" presStyleIdx="3" presStyleCnt="7"/>
      <dgm:spPr/>
    </dgm:pt>
    <dgm:pt modelId="{0B5F14F4-3A73-4035-A376-F7123FBD5D2B}" type="pres">
      <dgm:prSet presAssocID="{3231380E-F8D1-447A-B223-79E9549D7E11}" presName="text_5" presStyleLbl="node1" presStyleIdx="4" presStyleCnt="7">
        <dgm:presLayoutVars>
          <dgm:bulletEnabled val="1"/>
        </dgm:presLayoutVars>
      </dgm:prSet>
      <dgm:spPr/>
    </dgm:pt>
    <dgm:pt modelId="{ADD711D8-FCDF-429A-8547-D2CE58DA6DB2}" type="pres">
      <dgm:prSet presAssocID="{3231380E-F8D1-447A-B223-79E9549D7E11}" presName="accent_5" presStyleCnt="0"/>
      <dgm:spPr/>
    </dgm:pt>
    <dgm:pt modelId="{9D4AFA5B-4722-48BD-8705-8963EEB3F1F3}" type="pres">
      <dgm:prSet presAssocID="{3231380E-F8D1-447A-B223-79E9549D7E11}" presName="accentRepeatNode" presStyleLbl="solidFgAcc1" presStyleIdx="4" presStyleCnt="7"/>
      <dgm:spPr/>
    </dgm:pt>
    <dgm:pt modelId="{8F5F5C42-04F2-4C57-9D5A-36B9E49AD3A9}" type="pres">
      <dgm:prSet presAssocID="{1ADC53FD-F76A-42BC-A569-BCAE9A48532A}" presName="text_6" presStyleLbl="node1" presStyleIdx="5" presStyleCnt="7">
        <dgm:presLayoutVars>
          <dgm:bulletEnabled val="1"/>
        </dgm:presLayoutVars>
      </dgm:prSet>
      <dgm:spPr/>
    </dgm:pt>
    <dgm:pt modelId="{00B5607F-4AB5-40F9-BD8D-95960B69163A}" type="pres">
      <dgm:prSet presAssocID="{1ADC53FD-F76A-42BC-A569-BCAE9A48532A}" presName="accent_6" presStyleCnt="0"/>
      <dgm:spPr/>
    </dgm:pt>
    <dgm:pt modelId="{760BF70D-BE65-4C81-98BA-C1E483E89258}" type="pres">
      <dgm:prSet presAssocID="{1ADC53FD-F76A-42BC-A569-BCAE9A48532A}" presName="accentRepeatNode" presStyleLbl="solidFgAcc1" presStyleIdx="5" presStyleCnt="7"/>
      <dgm:spPr/>
    </dgm:pt>
    <dgm:pt modelId="{7C68F5A1-4D1E-468B-A7D6-EB38CA9F9D42}" type="pres">
      <dgm:prSet presAssocID="{537FF747-599F-4B99-82EE-E200D10D72F1}" presName="text_7" presStyleLbl="node1" presStyleIdx="6" presStyleCnt="7">
        <dgm:presLayoutVars>
          <dgm:bulletEnabled val="1"/>
        </dgm:presLayoutVars>
      </dgm:prSet>
      <dgm:spPr/>
    </dgm:pt>
    <dgm:pt modelId="{456EB56B-623D-4AE7-9AFC-7863E0B99901}" type="pres">
      <dgm:prSet presAssocID="{537FF747-599F-4B99-82EE-E200D10D72F1}" presName="accent_7" presStyleCnt="0"/>
      <dgm:spPr/>
    </dgm:pt>
    <dgm:pt modelId="{8B365ED7-A0E3-4033-A8E0-F5F670D6D661}" type="pres">
      <dgm:prSet presAssocID="{537FF747-599F-4B99-82EE-E200D10D72F1}" presName="accentRepeatNode" presStyleLbl="solidFgAcc1" presStyleIdx="6" presStyleCnt="7"/>
      <dgm:spPr/>
    </dgm:pt>
  </dgm:ptLst>
  <dgm:cxnLst>
    <dgm:cxn modelId="{4804F102-961D-4B8D-9855-D819784C67C7}" srcId="{DEA0BE0A-072E-4FB2-9316-2AA2BE1BDB22}" destId="{537FF747-599F-4B99-82EE-E200D10D72F1}" srcOrd="6" destOrd="0" parTransId="{F7084766-42A4-4FD3-938B-C5A0AAC14B2D}" sibTransId="{037A027B-5004-4C63-A896-1DD4610FFC5A}"/>
    <dgm:cxn modelId="{0379A419-2BC4-4C78-B3A4-D2899AEE3CC1}" type="presOf" srcId="{2DB64664-565F-4387-A1D6-42EC5833C3CF}" destId="{D06BA784-0774-4BEE-BD5C-B048DB00A9C5}" srcOrd="0" destOrd="0" presId="urn:microsoft.com/office/officeart/2008/layout/VerticalCurvedList"/>
    <dgm:cxn modelId="{E697F71B-59BE-4BA4-ADD5-376F126613BF}" type="presOf" srcId="{3231380E-F8D1-447A-B223-79E9549D7E11}" destId="{0B5F14F4-3A73-4035-A376-F7123FBD5D2B}" srcOrd="0" destOrd="0" presId="urn:microsoft.com/office/officeart/2008/layout/VerticalCurvedList"/>
    <dgm:cxn modelId="{6405283F-25DA-45F6-95E8-0412216B251B}" srcId="{DEA0BE0A-072E-4FB2-9316-2AA2BE1BDB22}" destId="{1ADC53FD-F76A-42BC-A569-BCAE9A48532A}" srcOrd="5" destOrd="0" parTransId="{394AC622-26C8-4147-86BC-3E0D2A007D06}" sibTransId="{0D115904-F140-45BA-8775-1ED9C82F10EB}"/>
    <dgm:cxn modelId="{338A943F-57CF-48FE-8F0F-B9B3986E1A61}" type="presOf" srcId="{DEA0BE0A-072E-4FB2-9316-2AA2BE1BDB22}" destId="{9E7E88D2-815B-4F4C-B849-0902E3F96D7E}" srcOrd="0" destOrd="0" presId="urn:microsoft.com/office/officeart/2008/layout/VerticalCurvedList"/>
    <dgm:cxn modelId="{3552955B-D8F6-4365-98F1-81ECA1392669}" srcId="{DEA0BE0A-072E-4FB2-9316-2AA2BE1BDB22}" destId="{80FCD8E1-F8FC-4854-B4B8-09F1BD7D0543}" srcOrd="0" destOrd="0" parTransId="{B1BE4C94-B7B6-4A26-B754-521A3625EA26}" sibTransId="{B2EF8306-B51F-496B-9AE0-8848EF4108F0}"/>
    <dgm:cxn modelId="{6AD9D548-6428-4070-B730-83ABCF7F5AED}" srcId="{DEA0BE0A-072E-4FB2-9316-2AA2BE1BDB22}" destId="{5645E3CB-1E82-4FE1-8AB6-F0BE42F79172}" srcOrd="2" destOrd="0" parTransId="{7B6390A8-0B39-41C8-851E-CF5F919DFE54}" sibTransId="{2312B504-B17E-4730-94DF-2150C61219E6}"/>
    <dgm:cxn modelId="{6A2B574B-F76F-4D2F-A5DC-2993B9218C93}" type="presOf" srcId="{B2EF8306-B51F-496B-9AE0-8848EF4108F0}" destId="{8B8ABFB8-5D1E-4509-A38E-9D35D1F77CB8}" srcOrd="0" destOrd="0" presId="urn:microsoft.com/office/officeart/2008/layout/VerticalCurvedList"/>
    <dgm:cxn modelId="{78726186-62E6-464B-8252-1942398E2C96}" srcId="{DEA0BE0A-072E-4FB2-9316-2AA2BE1BDB22}" destId="{2DB64664-565F-4387-A1D6-42EC5833C3CF}" srcOrd="3" destOrd="0" parTransId="{309147B0-4D88-4FB9-85AE-7CAACD689E64}" sibTransId="{3FA31931-1970-43D2-8413-363A07A4A828}"/>
    <dgm:cxn modelId="{3421D086-A3D9-4299-A283-70FE3BC7BAC4}" type="presOf" srcId="{537FF747-599F-4B99-82EE-E200D10D72F1}" destId="{7C68F5A1-4D1E-468B-A7D6-EB38CA9F9D42}" srcOrd="0" destOrd="0" presId="urn:microsoft.com/office/officeart/2008/layout/VerticalCurvedList"/>
    <dgm:cxn modelId="{FB4F7DBB-8ED3-4296-9EF2-19878902B36A}" type="presOf" srcId="{80FCD8E1-F8FC-4854-B4B8-09F1BD7D0543}" destId="{694C54D6-F3D5-4937-BF65-8341A85F5D77}" srcOrd="0" destOrd="0" presId="urn:microsoft.com/office/officeart/2008/layout/VerticalCurvedList"/>
    <dgm:cxn modelId="{76834FCA-16BB-48EA-BD87-4B62471DA9B0}" type="presOf" srcId="{1ADC53FD-F76A-42BC-A569-BCAE9A48532A}" destId="{8F5F5C42-04F2-4C57-9D5A-36B9E49AD3A9}" srcOrd="0" destOrd="0" presId="urn:microsoft.com/office/officeart/2008/layout/VerticalCurvedList"/>
    <dgm:cxn modelId="{69C41FDC-36C7-4343-ABE3-6FC4FD1E6D5D}" type="presOf" srcId="{5645E3CB-1E82-4FE1-8AB6-F0BE42F79172}" destId="{8E9FB536-706F-4924-914B-A595EB8CCE58}" srcOrd="0" destOrd="0" presId="urn:microsoft.com/office/officeart/2008/layout/VerticalCurvedList"/>
    <dgm:cxn modelId="{D251B1F2-5C3F-4208-B04A-BB3EF8A6A662}" srcId="{DEA0BE0A-072E-4FB2-9316-2AA2BE1BDB22}" destId="{3231380E-F8D1-447A-B223-79E9549D7E11}" srcOrd="4" destOrd="0" parTransId="{3E9BACDE-8E15-42ED-AD8B-0C9F715C64EB}" sibTransId="{8FE71411-A859-4731-903F-A94383DBFA42}"/>
    <dgm:cxn modelId="{CF16D5FC-B68B-40F4-9DE8-DE643C46D8D7}" type="presOf" srcId="{D87DEE06-F9F3-4322-8852-19DA90B2562D}" destId="{A5265A9B-9985-481C-A66A-E2A4C873906B}" srcOrd="0" destOrd="0" presId="urn:microsoft.com/office/officeart/2008/layout/VerticalCurvedList"/>
    <dgm:cxn modelId="{577F44FF-E354-4D4D-AF98-B8A2565BC7DF}" srcId="{DEA0BE0A-072E-4FB2-9316-2AA2BE1BDB22}" destId="{D87DEE06-F9F3-4322-8852-19DA90B2562D}" srcOrd="1" destOrd="0" parTransId="{8DDF4E7E-B222-433D-B01A-B1A61B9B878F}" sibTransId="{38429729-6E82-447A-B313-58E31EA0D6BB}"/>
    <dgm:cxn modelId="{D617BE26-79DD-4AFE-AA12-BFE5A77675AC}" type="presParOf" srcId="{9E7E88D2-815B-4F4C-B849-0902E3F96D7E}" destId="{46989916-7B6F-4EB6-97C4-659BE86EBA64}" srcOrd="0" destOrd="0" presId="urn:microsoft.com/office/officeart/2008/layout/VerticalCurvedList"/>
    <dgm:cxn modelId="{98FEC806-0DC8-4CC4-9062-0BC31023DF26}" type="presParOf" srcId="{46989916-7B6F-4EB6-97C4-659BE86EBA64}" destId="{9777EBF3-3DCD-4B14-9669-C4E15185D48D}" srcOrd="0" destOrd="0" presId="urn:microsoft.com/office/officeart/2008/layout/VerticalCurvedList"/>
    <dgm:cxn modelId="{3019F3F8-D0E5-4234-A56D-FF325F4E035B}" type="presParOf" srcId="{9777EBF3-3DCD-4B14-9669-C4E15185D48D}" destId="{D5A3A7E3-29F2-4CE7-96BE-E9535D0712EE}" srcOrd="0" destOrd="0" presId="urn:microsoft.com/office/officeart/2008/layout/VerticalCurvedList"/>
    <dgm:cxn modelId="{839FFEB9-F9F3-4B54-9C70-DE143D03FC99}" type="presParOf" srcId="{9777EBF3-3DCD-4B14-9669-C4E15185D48D}" destId="{8B8ABFB8-5D1E-4509-A38E-9D35D1F77CB8}" srcOrd="1" destOrd="0" presId="urn:microsoft.com/office/officeart/2008/layout/VerticalCurvedList"/>
    <dgm:cxn modelId="{4FAA2718-388D-452C-8F43-7FFE70676823}" type="presParOf" srcId="{9777EBF3-3DCD-4B14-9669-C4E15185D48D}" destId="{2A8C026A-76CB-47F9-A009-A99A53EEF55D}" srcOrd="2" destOrd="0" presId="urn:microsoft.com/office/officeart/2008/layout/VerticalCurvedList"/>
    <dgm:cxn modelId="{57313974-2D1D-4B4B-9E23-3A7FE4347570}" type="presParOf" srcId="{9777EBF3-3DCD-4B14-9669-C4E15185D48D}" destId="{3FA06DBF-8FBC-4D75-948F-EE6A911A1D6D}" srcOrd="3" destOrd="0" presId="urn:microsoft.com/office/officeart/2008/layout/VerticalCurvedList"/>
    <dgm:cxn modelId="{7A8533C9-84BB-4369-A58D-1EB3FD403B7A}" type="presParOf" srcId="{46989916-7B6F-4EB6-97C4-659BE86EBA64}" destId="{694C54D6-F3D5-4937-BF65-8341A85F5D77}" srcOrd="1" destOrd="0" presId="urn:microsoft.com/office/officeart/2008/layout/VerticalCurvedList"/>
    <dgm:cxn modelId="{AC40BBBF-E156-4441-8371-6FDFB96C24FB}" type="presParOf" srcId="{46989916-7B6F-4EB6-97C4-659BE86EBA64}" destId="{13A518A0-A632-4A91-9FAB-CB9F9E6AF9EF}" srcOrd="2" destOrd="0" presId="urn:microsoft.com/office/officeart/2008/layout/VerticalCurvedList"/>
    <dgm:cxn modelId="{54DB443E-2BAD-4C21-B945-DD7C20719825}" type="presParOf" srcId="{13A518A0-A632-4A91-9FAB-CB9F9E6AF9EF}" destId="{C1A72A3A-AE60-43BB-A1DB-B18858823C4C}" srcOrd="0" destOrd="0" presId="urn:microsoft.com/office/officeart/2008/layout/VerticalCurvedList"/>
    <dgm:cxn modelId="{5020665C-73CA-4A15-AFDC-9D6F6A426EA6}" type="presParOf" srcId="{46989916-7B6F-4EB6-97C4-659BE86EBA64}" destId="{A5265A9B-9985-481C-A66A-E2A4C873906B}" srcOrd="3" destOrd="0" presId="urn:microsoft.com/office/officeart/2008/layout/VerticalCurvedList"/>
    <dgm:cxn modelId="{0B98867B-62B5-4CB5-9F0D-3BC2CB05B07B}" type="presParOf" srcId="{46989916-7B6F-4EB6-97C4-659BE86EBA64}" destId="{3F29D1B3-446C-4366-8C6D-5EB5AC68A879}" srcOrd="4" destOrd="0" presId="urn:microsoft.com/office/officeart/2008/layout/VerticalCurvedList"/>
    <dgm:cxn modelId="{8B4A45CC-8F5A-4D9C-A3B8-F028B0CB785A}" type="presParOf" srcId="{3F29D1B3-446C-4366-8C6D-5EB5AC68A879}" destId="{C9E2C04B-7E50-48D3-82F9-1C1FA306546C}" srcOrd="0" destOrd="0" presId="urn:microsoft.com/office/officeart/2008/layout/VerticalCurvedList"/>
    <dgm:cxn modelId="{B648E6D4-B60C-49D6-8C40-26DA8E9B62BA}" type="presParOf" srcId="{46989916-7B6F-4EB6-97C4-659BE86EBA64}" destId="{8E9FB536-706F-4924-914B-A595EB8CCE58}" srcOrd="5" destOrd="0" presId="urn:microsoft.com/office/officeart/2008/layout/VerticalCurvedList"/>
    <dgm:cxn modelId="{38EBBEB0-C628-4266-BBBA-F3FD3B2685AC}" type="presParOf" srcId="{46989916-7B6F-4EB6-97C4-659BE86EBA64}" destId="{1C3B54BB-FABD-4ACC-8709-02E619DA2127}" srcOrd="6" destOrd="0" presId="urn:microsoft.com/office/officeart/2008/layout/VerticalCurvedList"/>
    <dgm:cxn modelId="{26F85FC3-F0B6-4793-B03A-883F773F85F3}" type="presParOf" srcId="{1C3B54BB-FABD-4ACC-8709-02E619DA2127}" destId="{B47E09D4-6F9F-4F27-B5C6-1C9B7BB40AFD}" srcOrd="0" destOrd="0" presId="urn:microsoft.com/office/officeart/2008/layout/VerticalCurvedList"/>
    <dgm:cxn modelId="{860FD9DF-FA67-4439-9E6A-E27B54D01DDD}" type="presParOf" srcId="{46989916-7B6F-4EB6-97C4-659BE86EBA64}" destId="{D06BA784-0774-4BEE-BD5C-B048DB00A9C5}" srcOrd="7" destOrd="0" presId="urn:microsoft.com/office/officeart/2008/layout/VerticalCurvedList"/>
    <dgm:cxn modelId="{BA4403F6-71F6-4E4C-860C-1A163AA1EC1B}" type="presParOf" srcId="{46989916-7B6F-4EB6-97C4-659BE86EBA64}" destId="{5FBCA181-9F84-4987-B41F-3FB4F03B4E75}" srcOrd="8" destOrd="0" presId="urn:microsoft.com/office/officeart/2008/layout/VerticalCurvedList"/>
    <dgm:cxn modelId="{1FFFECA9-3DBF-4A95-8E49-399B06D10854}" type="presParOf" srcId="{5FBCA181-9F84-4987-B41F-3FB4F03B4E75}" destId="{AE769F7E-79EA-4623-B50A-A86F4E214434}" srcOrd="0" destOrd="0" presId="urn:microsoft.com/office/officeart/2008/layout/VerticalCurvedList"/>
    <dgm:cxn modelId="{8E66D081-61F7-4F41-B36D-8C37DFCAF26B}" type="presParOf" srcId="{46989916-7B6F-4EB6-97C4-659BE86EBA64}" destId="{0B5F14F4-3A73-4035-A376-F7123FBD5D2B}" srcOrd="9" destOrd="0" presId="urn:microsoft.com/office/officeart/2008/layout/VerticalCurvedList"/>
    <dgm:cxn modelId="{4FC541BA-BE5F-400B-AB5E-21484AE09144}" type="presParOf" srcId="{46989916-7B6F-4EB6-97C4-659BE86EBA64}" destId="{ADD711D8-FCDF-429A-8547-D2CE58DA6DB2}" srcOrd="10" destOrd="0" presId="urn:microsoft.com/office/officeart/2008/layout/VerticalCurvedList"/>
    <dgm:cxn modelId="{05CFE306-C426-4F05-9590-FD3602BBE49C}" type="presParOf" srcId="{ADD711D8-FCDF-429A-8547-D2CE58DA6DB2}" destId="{9D4AFA5B-4722-48BD-8705-8963EEB3F1F3}" srcOrd="0" destOrd="0" presId="urn:microsoft.com/office/officeart/2008/layout/VerticalCurvedList"/>
    <dgm:cxn modelId="{C16D0C7C-0CA6-4D1B-8F16-1694760FEB6E}" type="presParOf" srcId="{46989916-7B6F-4EB6-97C4-659BE86EBA64}" destId="{8F5F5C42-04F2-4C57-9D5A-36B9E49AD3A9}" srcOrd="11" destOrd="0" presId="urn:microsoft.com/office/officeart/2008/layout/VerticalCurvedList"/>
    <dgm:cxn modelId="{F4F841D4-9D4E-4F86-8FEC-EDA0947DBE10}" type="presParOf" srcId="{46989916-7B6F-4EB6-97C4-659BE86EBA64}" destId="{00B5607F-4AB5-40F9-BD8D-95960B69163A}" srcOrd="12" destOrd="0" presId="urn:microsoft.com/office/officeart/2008/layout/VerticalCurvedList"/>
    <dgm:cxn modelId="{FC85C708-3389-43F7-BEFF-E4256C7FBF35}" type="presParOf" srcId="{00B5607F-4AB5-40F9-BD8D-95960B69163A}" destId="{760BF70D-BE65-4C81-98BA-C1E483E89258}" srcOrd="0" destOrd="0" presId="urn:microsoft.com/office/officeart/2008/layout/VerticalCurvedList"/>
    <dgm:cxn modelId="{D91763E6-5708-4934-BE40-5BAAB31E035B}" type="presParOf" srcId="{46989916-7B6F-4EB6-97C4-659BE86EBA64}" destId="{7C68F5A1-4D1E-468B-A7D6-EB38CA9F9D42}" srcOrd="13" destOrd="0" presId="urn:microsoft.com/office/officeart/2008/layout/VerticalCurvedList"/>
    <dgm:cxn modelId="{22995312-9817-4765-8CC6-2D1FE74ADA11}" type="presParOf" srcId="{46989916-7B6F-4EB6-97C4-659BE86EBA64}" destId="{456EB56B-623D-4AE7-9AFC-7863E0B99901}" srcOrd="14" destOrd="0" presId="urn:microsoft.com/office/officeart/2008/layout/VerticalCurvedList"/>
    <dgm:cxn modelId="{F2D8C60B-D072-4C7B-9A3E-AA46F648C76E}" type="presParOf" srcId="{456EB56B-623D-4AE7-9AFC-7863E0B99901}" destId="{8B365ED7-A0E3-4033-A8E0-F5F670D6D661}" srcOrd="0" destOrd="0" presId="urn:microsoft.com/office/officeart/2008/layout/VerticalCurvedList"/>
  </dgm:cxnLst>
  <dgm:bg/>
  <dgm:whole>
    <a:ln w="9525"/>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2F8E0D-F6CA-4F59-B989-6DF156C862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2CA593-9A5E-4280-9D10-1061B4012176}">
      <dgm:prSet custT="1"/>
      <dgm:spPr>
        <a:solidFill>
          <a:srgbClr val="BBD5B5"/>
        </a:solidFill>
        <a:ln w="9525"/>
      </dgm:spPr>
      <dgm:t>
        <a:bodyPr/>
        <a:lstStyle/>
        <a:p>
          <a:r>
            <a:rPr lang="en-US" sz="2000" b="1" dirty="0">
              <a:solidFill>
                <a:schemeClr val="tx1"/>
              </a:solidFill>
              <a:latin typeface="Arial" panose="020B0604020202020204" pitchFamily="34" charset="0"/>
              <a:cs typeface="Arial" panose="020B0604020202020204" pitchFamily="34" charset="0"/>
            </a:rPr>
            <a:t>What we are seeing:</a:t>
          </a:r>
        </a:p>
      </dgm:t>
    </dgm:pt>
    <dgm:pt modelId="{F4852B55-8DB1-4C42-968B-FAC5B23B73DC}" type="parTrans" cxnId="{D82B2C7B-FF2A-4BDB-AADA-A880E9D908E2}">
      <dgm:prSet/>
      <dgm:spPr/>
      <dgm:t>
        <a:bodyPr/>
        <a:lstStyle/>
        <a:p>
          <a:endParaRPr lang="en-US"/>
        </a:p>
      </dgm:t>
    </dgm:pt>
    <dgm:pt modelId="{239D66B1-69FD-4A44-ACA1-A3CE120617BF}" type="sibTrans" cxnId="{D82B2C7B-FF2A-4BDB-AADA-A880E9D908E2}">
      <dgm:prSet/>
      <dgm:spPr/>
      <dgm:t>
        <a:bodyPr/>
        <a:lstStyle/>
        <a:p>
          <a:endParaRPr lang="en-US"/>
        </a:p>
      </dgm:t>
    </dgm:pt>
    <dgm:pt modelId="{5B3483D4-D6FD-41DF-BFFA-F3604E890A33}">
      <dgm:prSet custT="1"/>
      <dgm:spPr/>
      <dgm:t>
        <a:bodyPr/>
        <a:lstStyle/>
        <a:p>
          <a:pPr marL="234950" indent="-234950">
            <a:buClr>
              <a:srgbClr val="024886"/>
            </a:buClr>
          </a:pPr>
          <a:r>
            <a:rPr lang="en-US" sz="2000" dirty="0">
              <a:latin typeface="Arial" panose="020B0604020202020204" pitchFamily="34" charset="0"/>
              <a:cs typeface="Arial" panose="020B0604020202020204" pitchFamily="34" charset="0"/>
            </a:rPr>
            <a:t>Increased public engagement at meetings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on social media</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1BC9BFF7-2B24-4BD5-93AC-C74B19FD085C}" type="parTrans" cxnId="{FC1C8AF7-68BF-4485-AA07-AC45A3C73BD8}">
      <dgm:prSet/>
      <dgm:spPr/>
      <dgm:t>
        <a:bodyPr/>
        <a:lstStyle/>
        <a:p>
          <a:endParaRPr lang="en-US"/>
        </a:p>
      </dgm:t>
    </dgm:pt>
    <dgm:pt modelId="{7DCD4198-7D69-48C0-9E24-CBBE6A2B2408}" type="sibTrans" cxnId="{FC1C8AF7-68BF-4485-AA07-AC45A3C73BD8}">
      <dgm:prSet/>
      <dgm:spPr/>
      <dgm:t>
        <a:bodyPr/>
        <a:lstStyle/>
        <a:p>
          <a:endParaRPr lang="en-US"/>
        </a:p>
      </dgm:t>
    </dgm:pt>
    <dgm:pt modelId="{752B5E0A-1EA6-46F6-AF01-925F75B2C286}">
      <dgm:prSet custT="1"/>
      <dgm:spPr/>
      <dgm:t>
        <a:bodyPr/>
        <a:lstStyle/>
        <a:p>
          <a:pPr marL="234950" indent="-234950">
            <a:buClr>
              <a:srgbClr val="024886"/>
            </a:buClr>
          </a:pPr>
          <a:r>
            <a:rPr lang="en-US" sz="2000" dirty="0">
              <a:latin typeface="Arial" panose="020B0604020202020204" pitchFamily="34" charset="0"/>
              <a:cs typeface="Arial" panose="020B0604020202020204" pitchFamily="34" charset="0"/>
            </a:rPr>
            <a:t>Increased demand for transparency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B44678DB-6F98-41D4-AE11-A5CE885AC377}" type="parTrans" cxnId="{4664EAF5-2799-4BC2-ABD3-DC20E9DC2354}">
      <dgm:prSet/>
      <dgm:spPr/>
      <dgm:t>
        <a:bodyPr/>
        <a:lstStyle/>
        <a:p>
          <a:endParaRPr lang="en-US"/>
        </a:p>
      </dgm:t>
    </dgm:pt>
    <dgm:pt modelId="{5DD855BD-EC99-416E-B97E-C1F90D6477BF}" type="sibTrans" cxnId="{4664EAF5-2799-4BC2-ABD3-DC20E9DC2354}">
      <dgm:prSet/>
      <dgm:spPr/>
      <dgm:t>
        <a:bodyPr/>
        <a:lstStyle/>
        <a:p>
          <a:endParaRPr lang="en-US"/>
        </a:p>
      </dgm:t>
    </dgm:pt>
    <dgm:pt modelId="{07E784D2-8679-4023-A771-F4D2F5D1FEB7}">
      <dgm:prSet custT="1"/>
      <dgm:spPr/>
      <dgm:t>
        <a:bodyPr/>
        <a:lstStyle/>
        <a:p>
          <a:pPr marL="234950" indent="-234950">
            <a:buClr>
              <a:srgbClr val="024886"/>
            </a:buClr>
          </a:pPr>
          <a:r>
            <a:rPr lang="en-US" sz="2000" dirty="0">
              <a:latin typeface="Arial" panose="020B0604020202020204" pitchFamily="34" charset="0"/>
              <a:cs typeface="Arial" panose="020B0604020202020204" pitchFamily="34" charset="0"/>
            </a:rPr>
            <a:t>Lack of trust for public officials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employees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25EACECC-2F02-4232-9FDB-8BC23AFD551C}" type="parTrans" cxnId="{020DF0A6-AAC4-48EA-A0D1-B285F4B6A7B6}">
      <dgm:prSet/>
      <dgm:spPr/>
      <dgm:t>
        <a:bodyPr/>
        <a:lstStyle/>
        <a:p>
          <a:endParaRPr lang="en-US"/>
        </a:p>
      </dgm:t>
    </dgm:pt>
    <dgm:pt modelId="{4A4C26C9-D3AA-4420-977D-2F3A8A1F6B1A}" type="sibTrans" cxnId="{020DF0A6-AAC4-48EA-A0D1-B285F4B6A7B6}">
      <dgm:prSet/>
      <dgm:spPr/>
      <dgm:t>
        <a:bodyPr/>
        <a:lstStyle/>
        <a:p>
          <a:endParaRPr lang="en-US"/>
        </a:p>
      </dgm:t>
    </dgm:pt>
    <dgm:pt modelId="{D465C0AD-CD9F-4F12-845E-02F71A5DE408}">
      <dgm:prSet custT="1"/>
      <dgm:spPr/>
      <dgm:t>
        <a:bodyPr/>
        <a:lstStyle/>
        <a:p>
          <a:pPr marL="234950" indent="-234950">
            <a:buClr>
              <a:srgbClr val="024886"/>
            </a:buClr>
          </a:pPr>
          <a:r>
            <a:rPr lang="en-US" sz="2000" dirty="0">
              <a:latin typeface="Arial" panose="020B0604020202020204" pitchFamily="34" charset="0"/>
              <a:cs typeface="Arial" panose="020B0604020202020204" pitchFamily="34" charset="0"/>
            </a:rPr>
            <a:t>Increased desire for a “voice” or influence in public decision-making</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dgm:t>
    </dgm:pt>
    <dgm:pt modelId="{99C93B75-2D2C-42E1-9FE3-52F89C5E9551}" type="parTrans" cxnId="{A0C44BC3-1867-44A2-BCCC-BCBCB5009211}">
      <dgm:prSet/>
      <dgm:spPr/>
      <dgm:t>
        <a:bodyPr/>
        <a:lstStyle/>
        <a:p>
          <a:endParaRPr lang="en-US"/>
        </a:p>
      </dgm:t>
    </dgm:pt>
    <dgm:pt modelId="{9166221F-E154-4C4F-941C-864C4F86F3AC}" type="sibTrans" cxnId="{A0C44BC3-1867-44A2-BCCC-BCBCB5009211}">
      <dgm:prSet/>
      <dgm:spPr/>
      <dgm:t>
        <a:bodyPr/>
        <a:lstStyle/>
        <a:p>
          <a:endParaRPr lang="en-US"/>
        </a:p>
      </dgm:t>
    </dgm:pt>
    <dgm:pt modelId="{88EFDAB1-8EC4-4A55-A201-756B07381AF2}">
      <dgm:prSet custT="1"/>
      <dgm:spPr/>
      <dgm:t>
        <a:bodyPr/>
        <a:lstStyle/>
        <a:p>
          <a:pPr marL="234950" indent="-234950">
            <a:buClr>
              <a:srgbClr val="024886"/>
            </a:buClr>
          </a:pPr>
          <a:r>
            <a:rPr lang="en-US" sz="2000" dirty="0">
              <a:latin typeface="Arial" panose="020B0604020202020204" pitchFamily="34" charset="0"/>
              <a:cs typeface="Arial" panose="020B0604020202020204" pitchFamily="34" charset="0"/>
            </a:rPr>
            <a:t>Increasing litigation over politically charged matters and when disagreement arises over handling of personnel or student matters</a:t>
          </a:r>
        </a:p>
      </dgm:t>
    </dgm:pt>
    <dgm:pt modelId="{73BBA0AD-7FB7-481E-9A44-3CBE28E1319D}" type="parTrans" cxnId="{6253BE4F-90ED-40B6-B8AD-A456DADFE494}">
      <dgm:prSet/>
      <dgm:spPr/>
      <dgm:t>
        <a:bodyPr/>
        <a:lstStyle/>
        <a:p>
          <a:endParaRPr lang="en-US"/>
        </a:p>
      </dgm:t>
    </dgm:pt>
    <dgm:pt modelId="{E89A9E91-A457-4B77-932D-EEF6193CC789}" type="sibTrans" cxnId="{6253BE4F-90ED-40B6-B8AD-A456DADFE494}">
      <dgm:prSet/>
      <dgm:spPr/>
      <dgm:t>
        <a:bodyPr/>
        <a:lstStyle/>
        <a:p>
          <a:endParaRPr lang="en-US"/>
        </a:p>
      </dgm:t>
    </dgm:pt>
    <dgm:pt modelId="{D5E1667B-9442-45D3-B810-73FF737A0F78}">
      <dgm:prSet custT="1"/>
      <dgm:spPr/>
      <dgm:t>
        <a:bodyPr/>
        <a:lstStyle/>
        <a:p>
          <a:pPr marL="803275" indent="-346075">
            <a:buClr>
              <a:srgbClr val="024886"/>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i.e., ICRC, </a:t>
          </a:r>
          <a:r>
            <a:rPr lang="en-US" sz="2000" dirty="0" err="1">
              <a:latin typeface="Arial" panose="020B0604020202020204" pitchFamily="34" charset="0"/>
              <a:cs typeface="Arial" panose="020B0604020202020204" pitchFamily="34" charset="0"/>
            </a:rPr>
            <a:t>BoEE</a:t>
          </a:r>
          <a:endParaRPr lang="en-US" sz="2000" dirty="0">
            <a:latin typeface="Arial" panose="020B0604020202020204" pitchFamily="34" charset="0"/>
            <a:cs typeface="Arial" panose="020B0604020202020204" pitchFamily="34" charset="0"/>
          </a:endParaRPr>
        </a:p>
      </dgm:t>
    </dgm:pt>
    <dgm:pt modelId="{8AEAEF70-2138-4747-A487-019FB787075B}" type="parTrans" cxnId="{9C0A2580-DEBC-42FC-9D20-FCF31C42C2B7}">
      <dgm:prSet/>
      <dgm:spPr/>
      <dgm:t>
        <a:bodyPr/>
        <a:lstStyle/>
        <a:p>
          <a:endParaRPr lang="en-US"/>
        </a:p>
      </dgm:t>
    </dgm:pt>
    <dgm:pt modelId="{DF2DAFF0-9532-4E3A-A65E-5ADF9F3B571B}" type="sibTrans" cxnId="{9C0A2580-DEBC-42FC-9D20-FCF31C42C2B7}">
      <dgm:prSet/>
      <dgm:spPr/>
      <dgm:t>
        <a:bodyPr/>
        <a:lstStyle/>
        <a:p>
          <a:endParaRPr lang="en-US"/>
        </a:p>
      </dgm:t>
    </dgm:pt>
    <dgm:pt modelId="{97A16615-CFDE-433E-8FCF-E36D195CF0E8}" type="pres">
      <dgm:prSet presAssocID="{792F8E0D-F6CA-4F59-B989-6DF156C862B0}" presName="linear" presStyleCnt="0">
        <dgm:presLayoutVars>
          <dgm:animLvl val="lvl"/>
          <dgm:resizeHandles val="exact"/>
        </dgm:presLayoutVars>
      </dgm:prSet>
      <dgm:spPr/>
    </dgm:pt>
    <dgm:pt modelId="{E474761D-16B0-4F78-8C51-CF7DEF52150E}" type="pres">
      <dgm:prSet presAssocID="{F82CA593-9A5E-4280-9D10-1061B4012176}" presName="parentText" presStyleLbl="node1" presStyleIdx="0" presStyleCnt="1" custScaleY="59181">
        <dgm:presLayoutVars>
          <dgm:chMax val="0"/>
          <dgm:bulletEnabled val="1"/>
        </dgm:presLayoutVars>
      </dgm:prSet>
      <dgm:spPr/>
    </dgm:pt>
    <dgm:pt modelId="{C1B47857-621F-4873-8050-AE0C13619282}" type="pres">
      <dgm:prSet presAssocID="{F82CA593-9A5E-4280-9D10-1061B4012176}" presName="childText" presStyleLbl="revTx" presStyleIdx="0" presStyleCnt="1" custLinFactNeighborY="12525">
        <dgm:presLayoutVars>
          <dgm:bulletEnabled val="1"/>
        </dgm:presLayoutVars>
      </dgm:prSet>
      <dgm:spPr/>
    </dgm:pt>
  </dgm:ptLst>
  <dgm:cxnLst>
    <dgm:cxn modelId="{3367D509-51D3-4521-8BB3-7BFFE85A5CA6}" type="presOf" srcId="{D5E1667B-9442-45D3-B810-73FF737A0F78}" destId="{C1B47857-621F-4873-8050-AE0C13619282}" srcOrd="0" destOrd="5" presId="urn:microsoft.com/office/officeart/2005/8/layout/vList2"/>
    <dgm:cxn modelId="{CCBB9C1C-3D48-4454-A016-4E957CB4361B}" type="presOf" srcId="{88EFDAB1-8EC4-4A55-A201-756B07381AF2}" destId="{C1B47857-621F-4873-8050-AE0C13619282}" srcOrd="0" destOrd="4" presId="urn:microsoft.com/office/officeart/2005/8/layout/vList2"/>
    <dgm:cxn modelId="{62EDC36C-C30A-4AE7-95FA-0A958982CA74}" type="presOf" srcId="{5B3483D4-D6FD-41DF-BFFA-F3604E890A33}" destId="{C1B47857-621F-4873-8050-AE0C13619282}" srcOrd="0" destOrd="0" presId="urn:microsoft.com/office/officeart/2005/8/layout/vList2"/>
    <dgm:cxn modelId="{6253BE4F-90ED-40B6-B8AD-A456DADFE494}" srcId="{F82CA593-9A5E-4280-9D10-1061B4012176}" destId="{88EFDAB1-8EC4-4A55-A201-756B07381AF2}" srcOrd="4" destOrd="0" parTransId="{73BBA0AD-7FB7-481E-9A44-3CBE28E1319D}" sibTransId="{E89A9E91-A457-4B77-932D-EEF6193CC789}"/>
    <dgm:cxn modelId="{D82B2C7B-FF2A-4BDB-AADA-A880E9D908E2}" srcId="{792F8E0D-F6CA-4F59-B989-6DF156C862B0}" destId="{F82CA593-9A5E-4280-9D10-1061B4012176}" srcOrd="0" destOrd="0" parTransId="{F4852B55-8DB1-4C42-968B-FAC5B23B73DC}" sibTransId="{239D66B1-69FD-4A44-ACA1-A3CE120617BF}"/>
    <dgm:cxn modelId="{9C0A2580-DEBC-42FC-9D20-FCF31C42C2B7}" srcId="{88EFDAB1-8EC4-4A55-A201-756B07381AF2}" destId="{D5E1667B-9442-45D3-B810-73FF737A0F78}" srcOrd="0" destOrd="0" parTransId="{8AEAEF70-2138-4747-A487-019FB787075B}" sibTransId="{DF2DAFF0-9532-4E3A-A65E-5ADF9F3B571B}"/>
    <dgm:cxn modelId="{43F4AB84-8A8C-4BC7-8055-FD7A8B087924}" type="presOf" srcId="{D465C0AD-CD9F-4F12-845E-02F71A5DE408}" destId="{C1B47857-621F-4873-8050-AE0C13619282}" srcOrd="0" destOrd="3" presId="urn:microsoft.com/office/officeart/2005/8/layout/vList2"/>
    <dgm:cxn modelId="{6806978B-5702-4F9A-BFB3-88FE2E56F029}" type="presOf" srcId="{F82CA593-9A5E-4280-9D10-1061B4012176}" destId="{E474761D-16B0-4F78-8C51-CF7DEF52150E}" srcOrd="0" destOrd="0" presId="urn:microsoft.com/office/officeart/2005/8/layout/vList2"/>
    <dgm:cxn modelId="{020DF0A6-AAC4-48EA-A0D1-B285F4B6A7B6}" srcId="{F82CA593-9A5E-4280-9D10-1061B4012176}" destId="{07E784D2-8679-4023-A771-F4D2F5D1FEB7}" srcOrd="2" destOrd="0" parTransId="{25EACECC-2F02-4232-9FDB-8BC23AFD551C}" sibTransId="{4A4C26C9-D3AA-4420-977D-2F3A8A1F6B1A}"/>
    <dgm:cxn modelId="{A0C44BC3-1867-44A2-BCCC-BCBCB5009211}" srcId="{F82CA593-9A5E-4280-9D10-1061B4012176}" destId="{D465C0AD-CD9F-4F12-845E-02F71A5DE408}" srcOrd="3" destOrd="0" parTransId="{99C93B75-2D2C-42E1-9FE3-52F89C5E9551}" sibTransId="{9166221F-E154-4C4F-941C-864C4F86F3AC}"/>
    <dgm:cxn modelId="{EDEC06C9-86CB-4AEA-B5DC-0E48EA0C5EF5}" type="presOf" srcId="{752B5E0A-1EA6-46F6-AF01-925F75B2C286}" destId="{C1B47857-621F-4873-8050-AE0C13619282}" srcOrd="0" destOrd="1" presId="urn:microsoft.com/office/officeart/2005/8/layout/vList2"/>
    <dgm:cxn modelId="{7B46EFE5-085C-4755-9490-80A88AAF4276}" type="presOf" srcId="{07E784D2-8679-4023-A771-F4D2F5D1FEB7}" destId="{C1B47857-621F-4873-8050-AE0C13619282}" srcOrd="0" destOrd="2" presId="urn:microsoft.com/office/officeart/2005/8/layout/vList2"/>
    <dgm:cxn modelId="{3FC12DEB-0C80-4FD9-B498-D76B8A977AE6}" type="presOf" srcId="{792F8E0D-F6CA-4F59-B989-6DF156C862B0}" destId="{97A16615-CFDE-433E-8FCF-E36D195CF0E8}" srcOrd="0" destOrd="0" presId="urn:microsoft.com/office/officeart/2005/8/layout/vList2"/>
    <dgm:cxn modelId="{4664EAF5-2799-4BC2-ABD3-DC20E9DC2354}" srcId="{F82CA593-9A5E-4280-9D10-1061B4012176}" destId="{752B5E0A-1EA6-46F6-AF01-925F75B2C286}" srcOrd="1" destOrd="0" parTransId="{B44678DB-6F98-41D4-AE11-A5CE885AC377}" sibTransId="{5DD855BD-EC99-416E-B97E-C1F90D6477BF}"/>
    <dgm:cxn modelId="{FC1C8AF7-68BF-4485-AA07-AC45A3C73BD8}" srcId="{F82CA593-9A5E-4280-9D10-1061B4012176}" destId="{5B3483D4-D6FD-41DF-BFFA-F3604E890A33}" srcOrd="0" destOrd="0" parTransId="{1BC9BFF7-2B24-4BD5-93AC-C74B19FD085C}" sibTransId="{7DCD4198-7D69-48C0-9E24-CBBE6A2B2408}"/>
    <dgm:cxn modelId="{C2D95058-D87B-4923-B0CD-62047E4F8006}" type="presParOf" srcId="{97A16615-CFDE-433E-8FCF-E36D195CF0E8}" destId="{E474761D-16B0-4F78-8C51-CF7DEF52150E}" srcOrd="0" destOrd="0" presId="urn:microsoft.com/office/officeart/2005/8/layout/vList2"/>
    <dgm:cxn modelId="{8F7A8042-D74C-42CE-A0EC-099C4DB9CFBD}" type="presParOf" srcId="{97A16615-CFDE-433E-8FCF-E36D195CF0E8}" destId="{C1B47857-621F-4873-8050-AE0C1361928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8685-08BF-41CD-8317-1267186A7ADA}">
      <dsp:nvSpPr>
        <dsp:cNvPr id="0" name=""/>
        <dsp:cNvSpPr/>
      </dsp:nvSpPr>
      <dsp:spPr>
        <a:xfrm>
          <a:off x="0" y="444366"/>
          <a:ext cx="2466487" cy="1479892"/>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Conflict within Boards and Councils</a:t>
          </a:r>
        </a:p>
      </dsp:txBody>
      <dsp:txXfrm>
        <a:off x="0" y="444366"/>
        <a:ext cx="2466487" cy="1479892"/>
      </dsp:txXfrm>
    </dsp:sp>
    <dsp:sp modelId="{5AF4CBB9-6819-40C9-ADC3-C9A690BE178B}">
      <dsp:nvSpPr>
        <dsp:cNvPr id="0" name=""/>
        <dsp:cNvSpPr/>
      </dsp:nvSpPr>
      <dsp:spPr>
        <a:xfrm>
          <a:off x="2713135" y="444366"/>
          <a:ext cx="2466487" cy="1479892"/>
        </a:xfrm>
        <a:prstGeom prst="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Conflict in the Community and Media</a:t>
          </a:r>
        </a:p>
      </dsp:txBody>
      <dsp:txXfrm>
        <a:off x="2713135" y="444366"/>
        <a:ext cx="2466487" cy="1479892"/>
      </dsp:txXfrm>
    </dsp:sp>
    <dsp:sp modelId="{94D1BB83-8942-45C2-BECD-F2F90D5D4B52}">
      <dsp:nvSpPr>
        <dsp:cNvPr id="0" name=""/>
        <dsp:cNvSpPr/>
      </dsp:nvSpPr>
      <dsp:spPr>
        <a:xfrm>
          <a:off x="5426271" y="444366"/>
          <a:ext cx="2466487" cy="1479892"/>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Conflict with Employees</a:t>
          </a:r>
          <a:endParaRPr lang="en-US" sz="2400" kern="1200" dirty="0">
            <a:solidFill>
              <a:schemeClr val="tx1"/>
            </a:solidFill>
            <a:latin typeface="Arial" panose="020B0604020202020204" pitchFamily="34" charset="0"/>
            <a:cs typeface="Arial" panose="020B0604020202020204" pitchFamily="34" charset="0"/>
          </a:endParaRPr>
        </a:p>
      </dsp:txBody>
      <dsp:txXfrm>
        <a:off x="5426271" y="444366"/>
        <a:ext cx="2466487" cy="14798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9B7A0-A9E5-47FC-A299-F1E99CE69D37}">
      <dsp:nvSpPr>
        <dsp:cNvPr id="0" name=""/>
        <dsp:cNvSpPr/>
      </dsp:nvSpPr>
      <dsp:spPr>
        <a:xfrm>
          <a:off x="0" y="194329"/>
          <a:ext cx="8229600" cy="708822"/>
        </a:xfrm>
        <a:prstGeom prst="round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Points to remember:</a:t>
          </a:r>
        </a:p>
      </dsp:txBody>
      <dsp:txXfrm>
        <a:off x="34602" y="228931"/>
        <a:ext cx="8160396" cy="639618"/>
      </dsp:txXfrm>
    </dsp:sp>
    <dsp:sp modelId="{5EA18F70-D8A2-4721-8EFA-E25D597D20C8}">
      <dsp:nvSpPr>
        <dsp:cNvPr id="0" name=""/>
        <dsp:cNvSpPr/>
      </dsp:nvSpPr>
      <dsp:spPr>
        <a:xfrm>
          <a:off x="0" y="1055556"/>
          <a:ext cx="8229600"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“If the internet has taught us anything,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it’s that sometimes it’s easier to speak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our minds anonymously.”</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There is no constitutional right to not be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offended.</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People’s First Amendment rights are paramount and read very broadly by the Court.</a:t>
          </a:r>
        </a:p>
        <a:p>
          <a:pPr marL="457200" lvl="2" indent="-228600" algn="l" defTabSz="889000">
            <a:lnSpc>
              <a:spcPct val="90000"/>
            </a:lnSpc>
            <a:spcBef>
              <a:spcPct val="0"/>
            </a:spcBef>
            <a:spcAft>
              <a:spcPct val="20000"/>
            </a:spcAft>
            <a:buClr>
              <a:srgbClr val="024886"/>
            </a:buClr>
            <a:buFont typeface="Courier New" panose="02070309020205020404" pitchFamily="49" charset="0"/>
            <a:buChar char="o"/>
          </a:pPr>
          <a:r>
            <a:rPr lang="en-US" sz="2000" kern="1200" dirty="0">
              <a:latin typeface="Arial" panose="020B0604020202020204" pitchFamily="34" charset="0"/>
              <a:cs typeface="Arial" panose="020B0604020202020204" pitchFamily="34" charset="0"/>
            </a:rPr>
            <a:t> After all, the First Amendment provides that Congress shall make no law abridging the “right to petition the Government for a redress of grievances.”</a:t>
          </a:r>
        </a:p>
      </dsp:txBody>
      <dsp:txXfrm>
        <a:off x="0" y="1055556"/>
        <a:ext cx="8229600" cy="34310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D77FC-181E-4F08-A5B5-9912912CF006}">
      <dsp:nvSpPr>
        <dsp:cNvPr id="0" name=""/>
        <dsp:cNvSpPr/>
      </dsp:nvSpPr>
      <dsp:spPr>
        <a:xfrm>
          <a:off x="0" y="564558"/>
          <a:ext cx="8183880" cy="620202"/>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Problems we see:</a:t>
          </a:r>
        </a:p>
      </dsp:txBody>
      <dsp:txXfrm>
        <a:off x="30276" y="594834"/>
        <a:ext cx="8123328" cy="559650"/>
      </dsp:txXfrm>
    </dsp:sp>
    <dsp:sp modelId="{5E909717-86B5-441B-AF12-F7CCDF73058A}">
      <dsp:nvSpPr>
        <dsp:cNvPr id="0" name=""/>
        <dsp:cNvSpPr/>
      </dsp:nvSpPr>
      <dsp:spPr>
        <a:xfrm>
          <a:off x="0" y="1296524"/>
          <a:ext cx="818388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38" tIns="22860" rIns="128016" bIns="22860" numCol="1" spcCol="1270" anchor="t" anchorCtr="0">
          <a:noAutofit/>
        </a:bodyPr>
        <a:lstStyle/>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Increased conflict among employees and between supervisors and employees</a:t>
          </a:r>
          <a:br>
            <a:rPr lang="en-US" sz="1800" kern="1200" dirty="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A feeling of being unappreciated, undervalued, and unempowered</a:t>
          </a:r>
          <a:br>
            <a:rPr lang="en-US" sz="1800" kern="1200" dirty="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Growing sensitivity to constructive feedback</a:t>
          </a:r>
          <a:br>
            <a:rPr lang="en-US" sz="1800" kern="1200" dirty="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Reduced loyalty</a:t>
          </a:r>
          <a:br>
            <a:rPr lang="en-US" sz="1800" kern="1200" dirty="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Blame game</a:t>
          </a:r>
          <a:br>
            <a:rPr lang="en-US" sz="1800" kern="1200" dirty="0">
              <a:solidFill>
                <a:schemeClr val="tx1"/>
              </a:solidFill>
              <a:latin typeface="Arial" panose="020B0604020202020204" pitchFamily="34" charset="0"/>
              <a:cs typeface="Arial" panose="020B0604020202020204" pitchFamily="34" charset="0"/>
            </a:rPr>
          </a:br>
          <a:endParaRPr lang="en-US" sz="18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lr>
              <a:srgbClr val="024886"/>
            </a:buClr>
            <a:buChar char="•"/>
          </a:pPr>
          <a:r>
            <a:rPr lang="en-US" sz="1800" kern="1200" dirty="0">
              <a:solidFill>
                <a:schemeClr val="tx1"/>
              </a:solidFill>
              <a:latin typeface="Arial" panose="020B0604020202020204" pitchFamily="34" charset="0"/>
              <a:cs typeface="Arial" panose="020B0604020202020204" pitchFamily="34" charset="0"/>
            </a:rPr>
            <a:t>Whistleblower complaints as an offensive move</a:t>
          </a:r>
        </a:p>
      </dsp:txBody>
      <dsp:txXfrm>
        <a:off x="0" y="1296524"/>
        <a:ext cx="8183880" cy="3161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02082-926F-4AA6-B662-737A341D71D4}">
      <dsp:nvSpPr>
        <dsp:cNvPr id="0" name=""/>
        <dsp:cNvSpPr/>
      </dsp:nvSpPr>
      <dsp:spPr>
        <a:xfrm>
          <a:off x="0" y="427840"/>
          <a:ext cx="8229600" cy="769589"/>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Keep in mind:</a:t>
          </a:r>
        </a:p>
      </dsp:txBody>
      <dsp:txXfrm>
        <a:off x="37568" y="465408"/>
        <a:ext cx="8154464" cy="694453"/>
      </dsp:txXfrm>
    </dsp:sp>
    <dsp:sp modelId="{CC0A5BE2-82A3-405A-B0AE-2B33D70B4F39}">
      <dsp:nvSpPr>
        <dsp:cNvPr id="0" name=""/>
        <dsp:cNvSpPr/>
      </dsp:nvSpPr>
      <dsp:spPr>
        <a:xfrm>
          <a:off x="0" y="1284031"/>
          <a:ext cx="822960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There is no law that requires people to be nice</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Relationships change over time – take a long view</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Systems create consistency</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Set clear and measurable expectations</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Consider the challenges they face</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Everyone is entitled to a bad day, but repeated patterns of </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behavior can’t be ignored</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Everyone needs to feel valued</a:t>
          </a:r>
        </a:p>
      </dsp:txBody>
      <dsp:txXfrm>
        <a:off x="0" y="1284031"/>
        <a:ext cx="8229600" cy="25564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FFE6-4324-4A07-AB7C-6C619F8E3E23}">
      <dsp:nvSpPr>
        <dsp:cNvPr id="0" name=""/>
        <dsp:cNvSpPr/>
      </dsp:nvSpPr>
      <dsp:spPr>
        <a:xfrm>
          <a:off x="0" y="212289"/>
          <a:ext cx="8229600" cy="799985"/>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Advice for Leading a Team</a:t>
          </a:r>
        </a:p>
      </dsp:txBody>
      <dsp:txXfrm>
        <a:off x="39052" y="251341"/>
        <a:ext cx="8151496" cy="721881"/>
      </dsp:txXfrm>
    </dsp:sp>
    <dsp:sp modelId="{903E73DD-7C37-4230-A41A-D5F534A03447}">
      <dsp:nvSpPr>
        <dsp:cNvPr id="0" name=""/>
        <dsp:cNvSpPr/>
      </dsp:nvSpPr>
      <dsp:spPr>
        <a:xfrm>
          <a:off x="0" y="1124038"/>
          <a:ext cx="82296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Humility is important – identify your own blind spots</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Consider the challenges they face</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Give freedom to make mistakes</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Give credit when credit due</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Own your process for making decisions and communicate your reasons</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If someone brings a problem, demand a proposed solution</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Be assertive when necessary – you impliedly permit or allow what you don’t address or seek to stop</a:t>
          </a:r>
        </a:p>
      </dsp:txBody>
      <dsp:txXfrm>
        <a:off x="0" y="1124038"/>
        <a:ext cx="8229600" cy="28255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F1C88-FA42-46FC-8244-59B0A44C81E2}">
      <dsp:nvSpPr>
        <dsp:cNvPr id="0" name=""/>
        <dsp:cNvSpPr/>
      </dsp:nvSpPr>
      <dsp:spPr>
        <a:xfrm>
          <a:off x="0" y="370968"/>
          <a:ext cx="8229600" cy="769759"/>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Culture is Strategy</a:t>
          </a:r>
        </a:p>
      </dsp:txBody>
      <dsp:txXfrm>
        <a:off x="37577" y="408545"/>
        <a:ext cx="8154446" cy="694605"/>
      </dsp:txXfrm>
    </dsp:sp>
    <dsp:sp modelId="{80245B8F-5D96-4AC3-B2ED-3C1C762597DB}">
      <dsp:nvSpPr>
        <dsp:cNvPr id="0" name=""/>
        <dsp:cNvSpPr/>
      </dsp:nvSpPr>
      <dsp:spPr>
        <a:xfrm>
          <a:off x="0" y="1286713"/>
          <a:ext cx="8229600" cy="2571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Critical for lasting relationships</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Critical for self-improvement and professional development</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Acknowledge emotions but keep your cool</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Try not to question motives – at least initially</a:t>
          </a:r>
        </a:p>
      </dsp:txBody>
      <dsp:txXfrm>
        <a:off x="0" y="1286713"/>
        <a:ext cx="8229600" cy="25715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AFA7-847B-48BA-BC05-3FAB40ECD681}">
      <dsp:nvSpPr>
        <dsp:cNvPr id="0" name=""/>
        <dsp:cNvSpPr/>
      </dsp:nvSpPr>
      <dsp:spPr>
        <a:xfrm>
          <a:off x="0" y="859813"/>
          <a:ext cx="8229600" cy="724361"/>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Culture is Strategy</a:t>
          </a:r>
        </a:p>
      </dsp:txBody>
      <dsp:txXfrm>
        <a:off x="35360" y="895173"/>
        <a:ext cx="8158880" cy="653641"/>
      </dsp:txXfrm>
    </dsp:sp>
    <dsp:sp modelId="{60B14B7F-D0C7-48A4-8941-B75B20188639}">
      <dsp:nvSpPr>
        <dsp:cNvPr id="0" name=""/>
        <dsp:cNvSpPr/>
      </dsp:nvSpPr>
      <dsp:spPr>
        <a:xfrm>
          <a:off x="0" y="1716258"/>
          <a:ext cx="82296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Put yourself in their shoes</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Don’t tolerate differences, respect them</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Different opinions may provide opportunity for learning, </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growth, and improvement</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A sense of humor is key</a:t>
          </a:r>
        </a:p>
      </dsp:txBody>
      <dsp:txXfrm>
        <a:off x="0" y="1716258"/>
        <a:ext cx="8229600" cy="23546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9A040-EDEA-4B4E-BDF8-26FE4EB74AC4}">
      <dsp:nvSpPr>
        <dsp:cNvPr id="0" name=""/>
        <dsp:cNvSpPr/>
      </dsp:nvSpPr>
      <dsp:spPr>
        <a:xfrm>
          <a:off x="0" y="728972"/>
          <a:ext cx="8229600" cy="796371"/>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Legal  &amp; Practical Considerations</a:t>
          </a:r>
        </a:p>
      </dsp:txBody>
      <dsp:txXfrm>
        <a:off x="38876" y="767848"/>
        <a:ext cx="8151848" cy="718619"/>
      </dsp:txXfrm>
    </dsp:sp>
    <dsp:sp modelId="{B22EA4FC-1A05-4708-88A1-D7E5340B5A4B}">
      <dsp:nvSpPr>
        <dsp:cNvPr id="0" name=""/>
        <dsp:cNvSpPr/>
      </dsp:nvSpPr>
      <dsp:spPr>
        <a:xfrm>
          <a:off x="0" y="1728865"/>
          <a:ext cx="8229600" cy="282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Communication – Staff Meetings</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Prompt Written Documentation for Conduct Issues</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Timely and Thorough Evaluations</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Performance Improvement Plans / Intensive Assistance</a:t>
          </a:r>
        </a:p>
        <a:p>
          <a:pPr marL="457200" lvl="2" indent="-228600" algn="l" defTabSz="889000">
            <a:lnSpc>
              <a:spcPct val="90000"/>
            </a:lnSpc>
            <a:spcBef>
              <a:spcPct val="0"/>
            </a:spcBef>
            <a:spcAft>
              <a:spcPct val="20000"/>
            </a:spcAft>
            <a:buClr>
              <a:srgbClr val="024886"/>
            </a:buClr>
            <a:buFont typeface="Courier New" panose="02070309020205020404" pitchFamily="49" charset="0"/>
            <a:buChar char="o"/>
          </a:pPr>
          <a:r>
            <a:rPr lang="en-US" sz="2000" kern="1200" dirty="0">
              <a:solidFill>
                <a:schemeClr val="tx1"/>
              </a:solidFill>
              <a:latin typeface="Arial" panose="020B0604020202020204" pitchFamily="34" charset="0"/>
              <a:cs typeface="Arial" panose="020B0604020202020204" pitchFamily="34" charset="0"/>
            </a:rPr>
            <a:t>Highlighting concerns, expectations and offered supports  </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Employee Assistance Programs</a:t>
          </a: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Constant Training</a:t>
          </a:r>
        </a:p>
      </dsp:txBody>
      <dsp:txXfrm>
        <a:off x="0" y="1728865"/>
        <a:ext cx="8229600" cy="28285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183A5-C658-4988-8DB1-0005CD2A4CD6}">
      <dsp:nvSpPr>
        <dsp:cNvPr id="0" name=""/>
        <dsp:cNvSpPr/>
      </dsp:nvSpPr>
      <dsp:spPr>
        <a:xfrm>
          <a:off x="-4871645" y="-746566"/>
          <a:ext cx="5802239" cy="5802239"/>
        </a:xfrm>
        <a:prstGeom prst="blockArc">
          <a:avLst>
            <a:gd name="adj1" fmla="val 18900000"/>
            <a:gd name="adj2" fmla="val 2700000"/>
            <a:gd name="adj3" fmla="val 372"/>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46835-69AE-456E-9CC2-3B241784281C}">
      <dsp:nvSpPr>
        <dsp:cNvPr id="0" name=""/>
        <dsp:cNvSpPr/>
      </dsp:nvSpPr>
      <dsp:spPr>
        <a:xfrm>
          <a:off x="487336" y="331284"/>
          <a:ext cx="7637485" cy="662913"/>
        </a:xfrm>
        <a:prstGeom prst="rect">
          <a:avLst/>
        </a:prstGeom>
        <a:solidFill>
          <a:schemeClr val="accent4">
            <a:alpha val="90000"/>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187"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Understand people’s why (including your own)</a:t>
          </a:r>
        </a:p>
      </dsp:txBody>
      <dsp:txXfrm>
        <a:off x="487336" y="331284"/>
        <a:ext cx="7637485" cy="662913"/>
      </dsp:txXfrm>
    </dsp:sp>
    <dsp:sp modelId="{E16D3A7B-760D-4EEF-AC71-322766D08A0C}">
      <dsp:nvSpPr>
        <dsp:cNvPr id="0" name=""/>
        <dsp:cNvSpPr/>
      </dsp:nvSpPr>
      <dsp:spPr>
        <a:xfrm>
          <a:off x="73016" y="248420"/>
          <a:ext cx="828641" cy="828641"/>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38342-12BA-42E2-8E37-96206E4B38F9}">
      <dsp:nvSpPr>
        <dsp:cNvPr id="0" name=""/>
        <dsp:cNvSpPr/>
      </dsp:nvSpPr>
      <dsp:spPr>
        <a:xfrm>
          <a:off x="867400" y="1325826"/>
          <a:ext cx="7257421" cy="662913"/>
        </a:xfrm>
        <a:prstGeom prst="rect">
          <a:avLst/>
        </a:prstGeom>
        <a:solidFill>
          <a:schemeClr val="accent4">
            <a:alpha val="90000"/>
            <a:hueOff val="0"/>
            <a:satOff val="0"/>
            <a:lumOff val="0"/>
            <a:alphaOff val="-13333"/>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187" tIns="50800" rIns="50800" bIns="508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Whatever you do, do not stop listening and talking</a:t>
          </a:r>
          <a:endParaRPr lang="en-US" sz="2000"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solidFill>
                <a:schemeClr val="tx1"/>
              </a:solidFill>
              <a:latin typeface="Arial" panose="020B0604020202020204" pitchFamily="34" charset="0"/>
              <a:cs typeface="Arial" panose="020B0604020202020204" pitchFamily="34" charset="0"/>
            </a:rPr>
            <a:t>Engage in Restorative Conversations</a:t>
          </a:r>
        </a:p>
      </dsp:txBody>
      <dsp:txXfrm>
        <a:off x="867400" y="1325826"/>
        <a:ext cx="7257421" cy="662913"/>
      </dsp:txXfrm>
    </dsp:sp>
    <dsp:sp modelId="{D00EC079-1BBB-4203-8181-1E2DCBBCD19E}">
      <dsp:nvSpPr>
        <dsp:cNvPr id="0" name=""/>
        <dsp:cNvSpPr/>
      </dsp:nvSpPr>
      <dsp:spPr>
        <a:xfrm>
          <a:off x="453079" y="1242961"/>
          <a:ext cx="828641" cy="828641"/>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E6D6DE2A-2F94-441A-BA05-D83E5C260E2C}">
      <dsp:nvSpPr>
        <dsp:cNvPr id="0" name=""/>
        <dsp:cNvSpPr/>
      </dsp:nvSpPr>
      <dsp:spPr>
        <a:xfrm>
          <a:off x="867400" y="2320367"/>
          <a:ext cx="7257421" cy="662913"/>
        </a:xfrm>
        <a:prstGeom prst="rect">
          <a:avLst/>
        </a:prstGeom>
        <a:solidFill>
          <a:schemeClr val="accent4">
            <a:alpha val="90000"/>
            <a:hueOff val="0"/>
            <a:satOff val="0"/>
            <a:lumOff val="0"/>
            <a:alphaOff val="-26667"/>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18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Focus on helping drive your institution forward</a:t>
          </a:r>
        </a:p>
      </dsp:txBody>
      <dsp:txXfrm>
        <a:off x="867400" y="2320367"/>
        <a:ext cx="7257421" cy="662913"/>
      </dsp:txXfrm>
    </dsp:sp>
    <dsp:sp modelId="{7098055D-DA5B-4F4B-BDFA-A80CFE2C6290}">
      <dsp:nvSpPr>
        <dsp:cNvPr id="0" name=""/>
        <dsp:cNvSpPr/>
      </dsp:nvSpPr>
      <dsp:spPr>
        <a:xfrm>
          <a:off x="453079" y="2237503"/>
          <a:ext cx="828641" cy="828641"/>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AF2BDEBE-675C-4272-8625-7F53B33DD900}">
      <dsp:nvSpPr>
        <dsp:cNvPr id="0" name=""/>
        <dsp:cNvSpPr/>
      </dsp:nvSpPr>
      <dsp:spPr>
        <a:xfrm>
          <a:off x="487336" y="3314909"/>
          <a:ext cx="7637485" cy="662913"/>
        </a:xfrm>
        <a:prstGeom prst="rect">
          <a:avLst/>
        </a:prstGeom>
        <a:solidFill>
          <a:schemeClr val="accent4">
            <a:alpha val="90000"/>
            <a:hueOff val="0"/>
            <a:satOff val="0"/>
            <a:lumOff val="0"/>
            <a:alphaOff val="-4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18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If people were angels, there would be no need for government – your work is important</a:t>
          </a:r>
        </a:p>
      </dsp:txBody>
      <dsp:txXfrm>
        <a:off x="487336" y="3314909"/>
        <a:ext cx="7637485" cy="662913"/>
      </dsp:txXfrm>
    </dsp:sp>
    <dsp:sp modelId="{D1BD5DF4-3A70-4C63-A15F-03CDE93E2271}">
      <dsp:nvSpPr>
        <dsp:cNvPr id="0" name=""/>
        <dsp:cNvSpPr/>
      </dsp:nvSpPr>
      <dsp:spPr>
        <a:xfrm>
          <a:off x="73016" y="3232045"/>
          <a:ext cx="828641" cy="828641"/>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62A0B-2D90-4EAC-A4BC-F6421F772B49}">
      <dsp:nvSpPr>
        <dsp:cNvPr id="0" name=""/>
        <dsp:cNvSpPr/>
      </dsp:nvSpPr>
      <dsp:spPr>
        <a:xfrm>
          <a:off x="0" y="338066"/>
          <a:ext cx="7486904" cy="713495"/>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Advice in Times of Conflict:</a:t>
          </a:r>
        </a:p>
      </dsp:txBody>
      <dsp:txXfrm>
        <a:off x="34830" y="372896"/>
        <a:ext cx="7417244" cy="643835"/>
      </dsp:txXfrm>
    </dsp:sp>
    <dsp:sp modelId="{01F51B0E-7A13-4CA7-89F2-503C64C8AB08}">
      <dsp:nvSpPr>
        <dsp:cNvPr id="0" name=""/>
        <dsp:cNvSpPr/>
      </dsp:nvSpPr>
      <dsp:spPr>
        <a:xfrm>
          <a:off x="0" y="1193805"/>
          <a:ext cx="7486904"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09"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Listen first and speak second</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Help Board Members understand they have no power without a consensus</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Be assertive when necessary — you permit or allow what you don’t address or stop</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Stay in your lane — be curious, not judgmental</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Recognize the abilities and strengths of each board member  </a:t>
          </a:r>
        </a:p>
        <a:p>
          <a:pPr marL="228600" lvl="1" indent="-22860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Be confident in your own strengths and expertise — let them know you are a </a:t>
          </a:r>
          <a:r>
            <a:rPr lang="en-US" sz="2000" u="sng" kern="1200" dirty="0">
              <a:latin typeface="Arial" panose="020B0604020202020204" pitchFamily="34" charset="0"/>
              <a:cs typeface="Arial" panose="020B0604020202020204" pitchFamily="34" charset="0"/>
            </a:rPr>
            <a:t>resource</a:t>
          </a:r>
          <a:r>
            <a:rPr lang="en-US" sz="2000" kern="1200" dirty="0">
              <a:latin typeface="Arial" panose="020B0604020202020204" pitchFamily="34" charset="0"/>
              <a:cs typeface="Arial" panose="020B0604020202020204" pitchFamily="34" charset="0"/>
            </a:rPr>
            <a:t> and advocate for the entity’s best interests</a:t>
          </a:r>
        </a:p>
        <a:p>
          <a:pPr marL="228600" lvl="1" indent="-228600" algn="l" defTabSz="889000">
            <a:lnSpc>
              <a:spcPct val="90000"/>
            </a:lnSpc>
            <a:spcBef>
              <a:spcPct val="0"/>
            </a:spcBef>
            <a:spcAft>
              <a:spcPct val="20000"/>
            </a:spcAft>
            <a:buClr>
              <a:srgbClr val="024886"/>
            </a:buClr>
            <a:buChar char="•"/>
          </a:pPr>
          <a:r>
            <a:rPr lang="en-US" sz="2000" b="1" kern="1200" dirty="0">
              <a:latin typeface="Arial" panose="020B0604020202020204" pitchFamily="34" charset="0"/>
              <a:cs typeface="Arial" panose="020B0604020202020204" pitchFamily="34" charset="0"/>
            </a:rPr>
            <a:t>Build relationships before you need to ask for something hard</a:t>
          </a:r>
          <a:endParaRPr lang="en-US" sz="2000" kern="1200" dirty="0">
            <a:latin typeface="Arial" panose="020B0604020202020204" pitchFamily="34" charset="0"/>
            <a:cs typeface="Arial" panose="020B0604020202020204" pitchFamily="34" charset="0"/>
          </a:endParaRPr>
        </a:p>
      </dsp:txBody>
      <dsp:txXfrm>
        <a:off x="0" y="1193805"/>
        <a:ext cx="7486904" cy="3565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EFAB2-09C3-4206-8870-DBE890D3865B}">
      <dsp:nvSpPr>
        <dsp:cNvPr id="0" name=""/>
        <dsp:cNvSpPr/>
      </dsp:nvSpPr>
      <dsp:spPr>
        <a:xfrm>
          <a:off x="0" y="655393"/>
          <a:ext cx="8229600" cy="603447"/>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Simplify complex problems with four “I” values:</a:t>
          </a:r>
        </a:p>
      </dsp:txBody>
      <dsp:txXfrm>
        <a:off x="29458" y="684851"/>
        <a:ext cx="8170684" cy="544531"/>
      </dsp:txXfrm>
    </dsp:sp>
    <dsp:sp modelId="{4CC0054A-3D17-4C06-A2F2-CC0FDAFB63DE}">
      <dsp:nvSpPr>
        <dsp:cNvPr id="0" name=""/>
        <dsp:cNvSpPr/>
      </dsp:nvSpPr>
      <dsp:spPr>
        <a:xfrm>
          <a:off x="0" y="1427955"/>
          <a:ext cx="8229600"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Interests</a:t>
          </a:r>
          <a:r>
            <a:rPr lang="en-US" sz="2000" kern="1200" dirty="0">
              <a:solidFill>
                <a:schemeClr val="tx1"/>
              </a:solidFill>
              <a:latin typeface="Arial" panose="020B0604020202020204" pitchFamily="34" charset="0"/>
              <a:cs typeface="Arial" panose="020B0604020202020204" pitchFamily="34" charset="0"/>
            </a:rPr>
            <a:t> – who are the constituents, what do they want?</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Ideology</a:t>
          </a:r>
          <a:r>
            <a:rPr lang="en-US" sz="2000" kern="1200" dirty="0">
              <a:solidFill>
                <a:schemeClr val="tx1"/>
              </a:solidFill>
              <a:latin typeface="Arial" panose="020B0604020202020204" pitchFamily="34" charset="0"/>
              <a:cs typeface="Arial" panose="020B0604020202020204" pitchFamily="34" charset="0"/>
            </a:rPr>
            <a:t> – what values are driving the issue and conversation?</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Institutions</a:t>
          </a:r>
          <a:r>
            <a:rPr lang="en-US" sz="2000" kern="1200" dirty="0">
              <a:solidFill>
                <a:schemeClr val="tx1"/>
              </a:solidFill>
              <a:latin typeface="Arial" panose="020B0604020202020204" pitchFamily="34" charset="0"/>
              <a:cs typeface="Arial" panose="020B0604020202020204" pitchFamily="34" charset="0"/>
            </a:rPr>
            <a:t> – what is the entity’s role, what is the history on this matter?</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Information</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 what data do we have to support different options; where is the information coming from; do we need more information?</a:t>
          </a:r>
        </a:p>
      </dsp:txBody>
      <dsp:txXfrm>
        <a:off x="0" y="1427955"/>
        <a:ext cx="8229600" cy="2892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15FA4-028F-4ED6-9BCB-82FE812C7302}">
      <dsp:nvSpPr>
        <dsp:cNvPr id="0" name=""/>
        <dsp:cNvSpPr/>
      </dsp:nvSpPr>
      <dsp:spPr>
        <a:xfrm>
          <a:off x="0" y="473005"/>
          <a:ext cx="8229600" cy="709759"/>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Assist to break down difficult decisions to understand IMPACTS:</a:t>
          </a:r>
        </a:p>
      </dsp:txBody>
      <dsp:txXfrm>
        <a:off x="34648" y="507653"/>
        <a:ext cx="8160304" cy="640463"/>
      </dsp:txXfrm>
    </dsp:sp>
    <dsp:sp modelId="{612D4F93-0DFA-4CEA-AAFE-659A567AB414}">
      <dsp:nvSpPr>
        <dsp:cNvPr id="0" name=""/>
        <dsp:cNvSpPr/>
      </dsp:nvSpPr>
      <dsp:spPr>
        <a:xfrm>
          <a:off x="0" y="1345329"/>
          <a:ext cx="8229600"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Objective impacts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resources, budget</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Subjective impacts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personal and public opinions</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Systemic impacts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changes to organizational structure or impact on workforce</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Political impacts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influence on voters, re-election or political opponents</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u="sng" kern="1200" dirty="0">
              <a:solidFill>
                <a:schemeClr val="tx1"/>
              </a:solidFill>
              <a:latin typeface="Arial" panose="020B0604020202020204" pitchFamily="34" charset="0"/>
              <a:cs typeface="Arial" panose="020B0604020202020204" pitchFamily="34" charset="0"/>
            </a:rPr>
            <a:t>Individual impacts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influence on specific employees or others </a:t>
          </a:r>
        </a:p>
      </dsp:txBody>
      <dsp:txXfrm>
        <a:off x="0" y="1345329"/>
        <a:ext cx="8229600" cy="322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B2B62-1809-4DDB-AA2E-B66659A21344}">
      <dsp:nvSpPr>
        <dsp:cNvPr id="0" name=""/>
        <dsp:cNvSpPr/>
      </dsp:nvSpPr>
      <dsp:spPr>
        <a:xfrm>
          <a:off x="-4578626" y="-702019"/>
          <a:ext cx="5454154" cy="5454154"/>
        </a:xfrm>
        <a:prstGeom prst="blockArc">
          <a:avLst>
            <a:gd name="adj1" fmla="val 18900000"/>
            <a:gd name="adj2" fmla="val 2700000"/>
            <a:gd name="adj3" fmla="val 396"/>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BB6B3-E05D-4EC5-A3D8-6B2FE1BBFDBC}">
      <dsp:nvSpPr>
        <dsp:cNvPr id="0" name=""/>
        <dsp:cNvSpPr/>
      </dsp:nvSpPr>
      <dsp:spPr>
        <a:xfrm>
          <a:off x="383255" y="253051"/>
          <a:ext cx="7791377" cy="506426"/>
        </a:xfrm>
        <a:prstGeom prst="rect">
          <a:avLst/>
        </a:prstGeom>
        <a:solidFill>
          <a:schemeClr val="accent4">
            <a:alpha val="90000"/>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19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latin typeface="Arial" panose="020B0604020202020204" pitchFamily="34" charset="0"/>
              <a:cs typeface="Arial" panose="020B0604020202020204" pitchFamily="34" charset="0"/>
            </a:rPr>
            <a:t>Anchor bias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our prior knowledge filters our perception</a:t>
          </a:r>
        </a:p>
      </dsp:txBody>
      <dsp:txXfrm>
        <a:off x="383255" y="253051"/>
        <a:ext cx="7791377" cy="506426"/>
      </dsp:txXfrm>
    </dsp:sp>
    <dsp:sp modelId="{949E10F8-CE6D-44F3-BC76-7AC77F3FCBCA}">
      <dsp:nvSpPr>
        <dsp:cNvPr id="0" name=""/>
        <dsp:cNvSpPr/>
      </dsp:nvSpPr>
      <dsp:spPr>
        <a:xfrm>
          <a:off x="66738" y="189747"/>
          <a:ext cx="633032" cy="633032"/>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15D62-5BBB-401D-ABC3-57220A645F1C}">
      <dsp:nvSpPr>
        <dsp:cNvPr id="0" name=""/>
        <dsp:cNvSpPr/>
      </dsp:nvSpPr>
      <dsp:spPr>
        <a:xfrm>
          <a:off x="746145" y="1012447"/>
          <a:ext cx="7428487" cy="506426"/>
        </a:xfrm>
        <a:prstGeom prst="rect">
          <a:avLst/>
        </a:prstGeom>
        <a:solidFill>
          <a:schemeClr val="accent4">
            <a:alpha val="90000"/>
            <a:hueOff val="0"/>
            <a:satOff val="0"/>
            <a:lumOff val="0"/>
            <a:alphaOff val="-1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19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latin typeface="Arial" panose="020B0604020202020204" pitchFamily="34" charset="0"/>
              <a:cs typeface="Arial" panose="020B0604020202020204" pitchFamily="34" charset="0"/>
            </a:rPr>
            <a:t>Confirmation bias</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we filter information on our “hunch”</a:t>
          </a:r>
        </a:p>
      </dsp:txBody>
      <dsp:txXfrm>
        <a:off x="746145" y="1012447"/>
        <a:ext cx="7428487" cy="506426"/>
      </dsp:txXfrm>
    </dsp:sp>
    <dsp:sp modelId="{6700DD27-EA7A-4E45-B04A-AD32CF991B68}">
      <dsp:nvSpPr>
        <dsp:cNvPr id="0" name=""/>
        <dsp:cNvSpPr/>
      </dsp:nvSpPr>
      <dsp:spPr>
        <a:xfrm>
          <a:off x="429628" y="949144"/>
          <a:ext cx="633032" cy="633032"/>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4C435D6A-003C-4EA0-8DDC-85BB13537CE9}">
      <dsp:nvSpPr>
        <dsp:cNvPr id="0" name=""/>
        <dsp:cNvSpPr/>
      </dsp:nvSpPr>
      <dsp:spPr>
        <a:xfrm>
          <a:off x="857523" y="1771844"/>
          <a:ext cx="7317109" cy="506426"/>
        </a:xfrm>
        <a:prstGeom prst="rect">
          <a:avLst/>
        </a:prstGeom>
        <a:solidFill>
          <a:schemeClr val="accent4">
            <a:alpha val="90000"/>
            <a:hueOff val="0"/>
            <a:satOff val="0"/>
            <a:lumOff val="0"/>
            <a:alphaOff val="-2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19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latin typeface="Arial" panose="020B0604020202020204" pitchFamily="34" charset="0"/>
              <a:cs typeface="Arial" panose="020B0604020202020204" pitchFamily="34" charset="0"/>
            </a:rPr>
            <a:t>Pendulum</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we try to over-correct for prior errors</a:t>
          </a:r>
        </a:p>
      </dsp:txBody>
      <dsp:txXfrm>
        <a:off x="857523" y="1771844"/>
        <a:ext cx="7317109" cy="506426"/>
      </dsp:txXfrm>
    </dsp:sp>
    <dsp:sp modelId="{0D096B92-6C6D-4804-B22E-654083A191AF}">
      <dsp:nvSpPr>
        <dsp:cNvPr id="0" name=""/>
        <dsp:cNvSpPr/>
      </dsp:nvSpPr>
      <dsp:spPr>
        <a:xfrm>
          <a:off x="541007" y="1708541"/>
          <a:ext cx="633032" cy="633032"/>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ECCB2F5D-9F0C-46B5-A974-3E978485E0E2}">
      <dsp:nvSpPr>
        <dsp:cNvPr id="0" name=""/>
        <dsp:cNvSpPr/>
      </dsp:nvSpPr>
      <dsp:spPr>
        <a:xfrm>
          <a:off x="746145" y="2531240"/>
          <a:ext cx="7428487" cy="506426"/>
        </a:xfrm>
        <a:prstGeom prst="rect">
          <a:avLst/>
        </a:prstGeom>
        <a:solidFill>
          <a:schemeClr val="accent4">
            <a:alpha val="90000"/>
            <a:hueOff val="0"/>
            <a:satOff val="0"/>
            <a:lumOff val="0"/>
            <a:alphaOff val="-3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19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latin typeface="Arial" panose="020B0604020202020204" pitchFamily="34" charset="0"/>
              <a:cs typeface="Arial" panose="020B0604020202020204" pitchFamily="34" charset="0"/>
            </a:rPr>
            <a:t>Group Think</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basing decision on rumors</a:t>
          </a:r>
        </a:p>
      </dsp:txBody>
      <dsp:txXfrm>
        <a:off x="746145" y="2531240"/>
        <a:ext cx="7428487" cy="506426"/>
      </dsp:txXfrm>
    </dsp:sp>
    <dsp:sp modelId="{54E145F4-9AE6-416B-9215-3D2B054C80B9}">
      <dsp:nvSpPr>
        <dsp:cNvPr id="0" name=""/>
        <dsp:cNvSpPr/>
      </dsp:nvSpPr>
      <dsp:spPr>
        <a:xfrm>
          <a:off x="429628" y="2467937"/>
          <a:ext cx="633032" cy="633032"/>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FE00F0EA-5B6F-4BEE-80BB-70B4F7ECD51D}">
      <dsp:nvSpPr>
        <dsp:cNvPr id="0" name=""/>
        <dsp:cNvSpPr/>
      </dsp:nvSpPr>
      <dsp:spPr>
        <a:xfrm>
          <a:off x="383255" y="3290637"/>
          <a:ext cx="7791377" cy="506426"/>
        </a:xfrm>
        <a:prstGeom prst="rect">
          <a:avLst/>
        </a:prstGeom>
        <a:solidFill>
          <a:schemeClr val="accent4">
            <a:alpha val="90000"/>
            <a:hueOff val="0"/>
            <a:satOff val="0"/>
            <a:lumOff val="0"/>
            <a:alphaOff val="-4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19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chemeClr val="tx1"/>
              </a:solidFill>
              <a:latin typeface="Arial" panose="020B0604020202020204" pitchFamily="34" charset="0"/>
              <a:cs typeface="Arial" panose="020B0604020202020204" pitchFamily="34" charset="0"/>
            </a:rPr>
            <a:t>Mirror Imaging</a:t>
          </a:r>
          <a:r>
            <a:rPr lang="en-US" sz="2000" u="none"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Arial" panose="020B0604020202020204" pitchFamily="34" charset="0"/>
              <a:cs typeface="Arial" panose="020B0604020202020204" pitchFamily="34" charset="0"/>
            </a:rPr>
            <a:t>“If I was them . . . then I would . . . ” </a:t>
          </a:r>
        </a:p>
      </dsp:txBody>
      <dsp:txXfrm>
        <a:off x="383255" y="3290637"/>
        <a:ext cx="7791377" cy="506426"/>
      </dsp:txXfrm>
    </dsp:sp>
    <dsp:sp modelId="{80F00FC2-9C18-4A80-9FE6-EFAF09CF70BA}">
      <dsp:nvSpPr>
        <dsp:cNvPr id="0" name=""/>
        <dsp:cNvSpPr/>
      </dsp:nvSpPr>
      <dsp:spPr>
        <a:xfrm>
          <a:off x="66738" y="3227334"/>
          <a:ext cx="633032" cy="633032"/>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EE5D3-04AB-48B9-A7FD-BD10FD882042}">
      <dsp:nvSpPr>
        <dsp:cNvPr id="0" name=""/>
        <dsp:cNvSpPr/>
      </dsp:nvSpPr>
      <dsp:spPr>
        <a:xfrm>
          <a:off x="0" y="1001646"/>
          <a:ext cx="8183880" cy="660126"/>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a:solidFill>
                <a:schemeClr val="tx1"/>
              </a:solidFill>
              <a:latin typeface="Arial" panose="020B0604020202020204" pitchFamily="34" charset="0"/>
              <a:cs typeface="Arial" panose="020B0604020202020204" pitchFamily="34" charset="0"/>
            </a:rPr>
            <a:t>Correcting biases:</a:t>
          </a:r>
        </a:p>
      </dsp:txBody>
      <dsp:txXfrm>
        <a:off x="32225" y="1033871"/>
        <a:ext cx="8119430" cy="595676"/>
      </dsp:txXfrm>
    </dsp:sp>
    <dsp:sp modelId="{1C7D6DA8-033C-491F-A1E3-27FF701FA00F}">
      <dsp:nvSpPr>
        <dsp:cNvPr id="0" name=""/>
        <dsp:cNvSpPr/>
      </dsp:nvSpPr>
      <dsp:spPr>
        <a:xfrm>
          <a:off x="0" y="1736126"/>
          <a:ext cx="818388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38" tIns="25400" rIns="142240" bIns="25400" numCol="1" spcCol="1270" anchor="t" anchorCtr="0">
          <a:noAutofit/>
        </a:bodyPr>
        <a:lstStyle/>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Be aware</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Be open</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Recognize what forms your world view and what may form other people’s world views</a:t>
          </a:r>
          <a:br>
            <a:rPr lang="en-US" sz="2000" kern="1200" dirty="0">
              <a:solidFill>
                <a:schemeClr val="tx1"/>
              </a:solidFill>
              <a:latin typeface="Arial" panose="020B0604020202020204" pitchFamily="34" charset="0"/>
              <a:cs typeface="Arial" panose="020B0604020202020204" pitchFamily="34" charset="0"/>
            </a:rPr>
          </a:b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lr>
              <a:srgbClr val="024886"/>
            </a:buClr>
            <a:buChar char="•"/>
          </a:pPr>
          <a:r>
            <a:rPr lang="en-US" sz="2000" kern="1200" dirty="0">
              <a:solidFill>
                <a:schemeClr val="tx1"/>
              </a:solidFill>
              <a:latin typeface="Arial" panose="020B0604020202020204" pitchFamily="34" charset="0"/>
              <a:cs typeface="Arial" panose="020B0604020202020204" pitchFamily="34" charset="0"/>
            </a:rPr>
            <a:t>You actually may share values but have different perspectives on achieving the goals you share</a:t>
          </a:r>
        </a:p>
      </dsp:txBody>
      <dsp:txXfrm>
        <a:off x="0" y="1736126"/>
        <a:ext cx="8183880" cy="2623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BFB8-5D1E-4509-A38E-9D35D1F77CB8}">
      <dsp:nvSpPr>
        <dsp:cNvPr id="0" name=""/>
        <dsp:cNvSpPr/>
      </dsp:nvSpPr>
      <dsp:spPr>
        <a:xfrm>
          <a:off x="-4861962" y="-745324"/>
          <a:ext cx="5792534" cy="5792534"/>
        </a:xfrm>
        <a:prstGeom prst="blockArc">
          <a:avLst>
            <a:gd name="adj1" fmla="val 18900000"/>
            <a:gd name="adj2" fmla="val 2700000"/>
            <a:gd name="adj3" fmla="val 373"/>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4C54D6-F3D5-4937-BF65-8341A85F5D77}">
      <dsp:nvSpPr>
        <dsp:cNvPr id="0" name=""/>
        <dsp:cNvSpPr/>
      </dsp:nvSpPr>
      <dsp:spPr>
        <a:xfrm>
          <a:off x="301777" y="195563"/>
          <a:ext cx="7870392" cy="390955"/>
        </a:xfrm>
        <a:prstGeom prst="rect">
          <a:avLst/>
        </a:prstGeom>
        <a:solidFill>
          <a:schemeClr val="accent4">
            <a:alpha val="90000"/>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BOS Serves as legislative and administrative body -collectively</a:t>
          </a:r>
        </a:p>
      </dsp:txBody>
      <dsp:txXfrm>
        <a:off x="301777" y="195563"/>
        <a:ext cx="7870392" cy="390955"/>
      </dsp:txXfrm>
    </dsp:sp>
    <dsp:sp modelId="{C1A72A3A-AE60-43BB-A1DB-B18858823C4C}">
      <dsp:nvSpPr>
        <dsp:cNvPr id="0" name=""/>
        <dsp:cNvSpPr/>
      </dsp:nvSpPr>
      <dsp:spPr>
        <a:xfrm>
          <a:off x="57430" y="146694"/>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65A9B-9985-481C-A66A-E2A4C873906B}">
      <dsp:nvSpPr>
        <dsp:cNvPr id="0" name=""/>
        <dsp:cNvSpPr/>
      </dsp:nvSpPr>
      <dsp:spPr>
        <a:xfrm>
          <a:off x="655822" y="782340"/>
          <a:ext cx="7516347" cy="390955"/>
        </a:xfrm>
        <a:prstGeom prst="rect">
          <a:avLst/>
        </a:prstGeom>
        <a:solidFill>
          <a:schemeClr val="accent4">
            <a:alpha val="90000"/>
            <a:hueOff val="0"/>
            <a:satOff val="0"/>
            <a:lumOff val="0"/>
            <a:alphaOff val="-6667"/>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Core functions of budget, ordinances, policy direction, oversight</a:t>
          </a:r>
        </a:p>
      </dsp:txBody>
      <dsp:txXfrm>
        <a:off x="655822" y="782340"/>
        <a:ext cx="7516347" cy="390955"/>
      </dsp:txXfrm>
    </dsp:sp>
    <dsp:sp modelId="{C9E2C04B-7E50-48D3-82F9-1C1FA306546C}">
      <dsp:nvSpPr>
        <dsp:cNvPr id="0" name=""/>
        <dsp:cNvSpPr/>
      </dsp:nvSpPr>
      <dsp:spPr>
        <a:xfrm>
          <a:off x="411475" y="733471"/>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8E9FB536-706F-4924-914B-A595EB8CCE58}">
      <dsp:nvSpPr>
        <dsp:cNvPr id="0" name=""/>
        <dsp:cNvSpPr/>
      </dsp:nvSpPr>
      <dsp:spPr>
        <a:xfrm>
          <a:off x="849837" y="1368688"/>
          <a:ext cx="7322332" cy="390955"/>
        </a:xfrm>
        <a:prstGeom prst="rect">
          <a:avLst/>
        </a:prstGeom>
        <a:solidFill>
          <a:schemeClr val="accent4">
            <a:alpha val="90000"/>
            <a:hueOff val="0"/>
            <a:satOff val="0"/>
            <a:lumOff val="0"/>
            <a:alphaOff val="-13333"/>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Chapter 331.302 consensus; open meeting action</a:t>
          </a:r>
        </a:p>
      </dsp:txBody>
      <dsp:txXfrm>
        <a:off x="849837" y="1368688"/>
        <a:ext cx="7322332" cy="390955"/>
      </dsp:txXfrm>
    </dsp:sp>
    <dsp:sp modelId="{B47E09D4-6F9F-4F27-B5C6-1C9B7BB40AFD}">
      <dsp:nvSpPr>
        <dsp:cNvPr id="0" name=""/>
        <dsp:cNvSpPr/>
      </dsp:nvSpPr>
      <dsp:spPr>
        <a:xfrm>
          <a:off x="605490" y="1319818"/>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D06BA784-0774-4BEE-BD5C-B048DB00A9C5}">
      <dsp:nvSpPr>
        <dsp:cNvPr id="0" name=""/>
        <dsp:cNvSpPr/>
      </dsp:nvSpPr>
      <dsp:spPr>
        <a:xfrm>
          <a:off x="911784" y="1955465"/>
          <a:ext cx="7260385" cy="390955"/>
        </a:xfrm>
        <a:prstGeom prst="rect">
          <a:avLst/>
        </a:prstGeom>
        <a:solidFill>
          <a:schemeClr val="accent4">
            <a:alpha val="90000"/>
            <a:hueOff val="0"/>
            <a:satOff val="0"/>
            <a:lumOff val="0"/>
            <a:alphaOff val="-2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Understand realms and boundaries of control</a:t>
          </a:r>
        </a:p>
      </dsp:txBody>
      <dsp:txXfrm>
        <a:off x="911784" y="1955465"/>
        <a:ext cx="7260385" cy="390955"/>
      </dsp:txXfrm>
    </dsp:sp>
    <dsp:sp modelId="{AE769F7E-79EA-4623-B50A-A86F4E214434}">
      <dsp:nvSpPr>
        <dsp:cNvPr id="0" name=""/>
        <dsp:cNvSpPr/>
      </dsp:nvSpPr>
      <dsp:spPr>
        <a:xfrm>
          <a:off x="667437" y="1906595"/>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0B5F14F4-3A73-4035-A376-F7123FBD5D2B}">
      <dsp:nvSpPr>
        <dsp:cNvPr id="0" name=""/>
        <dsp:cNvSpPr/>
      </dsp:nvSpPr>
      <dsp:spPr>
        <a:xfrm>
          <a:off x="849837" y="2542242"/>
          <a:ext cx="7322332" cy="390955"/>
        </a:xfrm>
        <a:prstGeom prst="rect">
          <a:avLst/>
        </a:prstGeom>
        <a:solidFill>
          <a:schemeClr val="accent4">
            <a:alpha val="90000"/>
            <a:hueOff val="0"/>
            <a:satOff val="0"/>
            <a:lumOff val="0"/>
            <a:alphaOff val="-26667"/>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Iowa Code section 331.903 – autonomy + accountability</a:t>
          </a:r>
        </a:p>
      </dsp:txBody>
      <dsp:txXfrm>
        <a:off x="849837" y="2542242"/>
        <a:ext cx="7322332" cy="390955"/>
      </dsp:txXfrm>
    </dsp:sp>
    <dsp:sp modelId="{9D4AFA5B-4722-48BD-8705-8963EEB3F1F3}">
      <dsp:nvSpPr>
        <dsp:cNvPr id="0" name=""/>
        <dsp:cNvSpPr/>
      </dsp:nvSpPr>
      <dsp:spPr>
        <a:xfrm>
          <a:off x="605490" y="2493373"/>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8F5F5C42-04F2-4C57-9D5A-36B9E49AD3A9}">
      <dsp:nvSpPr>
        <dsp:cNvPr id="0" name=""/>
        <dsp:cNvSpPr/>
      </dsp:nvSpPr>
      <dsp:spPr>
        <a:xfrm>
          <a:off x="655822" y="3128589"/>
          <a:ext cx="7516347" cy="390955"/>
        </a:xfrm>
        <a:prstGeom prst="rect">
          <a:avLst/>
        </a:prstGeom>
        <a:solidFill>
          <a:schemeClr val="accent4">
            <a:alpha val="90000"/>
            <a:hueOff val="0"/>
            <a:satOff val="0"/>
            <a:lumOff val="0"/>
            <a:alphaOff val="-33333"/>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Iowa Code section 331.904 – positions &amp; pay</a:t>
          </a:r>
        </a:p>
      </dsp:txBody>
      <dsp:txXfrm>
        <a:off x="655822" y="3128589"/>
        <a:ext cx="7516347" cy="390955"/>
      </dsp:txXfrm>
    </dsp:sp>
    <dsp:sp modelId="{760BF70D-BE65-4C81-98BA-C1E483E89258}">
      <dsp:nvSpPr>
        <dsp:cNvPr id="0" name=""/>
        <dsp:cNvSpPr/>
      </dsp:nvSpPr>
      <dsp:spPr>
        <a:xfrm>
          <a:off x="411475" y="3079720"/>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7C68F5A1-4D1E-468B-A7D6-EB38CA9F9D42}">
      <dsp:nvSpPr>
        <dsp:cNvPr id="0" name=""/>
        <dsp:cNvSpPr/>
      </dsp:nvSpPr>
      <dsp:spPr>
        <a:xfrm>
          <a:off x="0" y="3636831"/>
          <a:ext cx="7870392" cy="390955"/>
        </a:xfrm>
        <a:prstGeom prst="rect">
          <a:avLst/>
        </a:prstGeom>
        <a:solidFill>
          <a:schemeClr val="accent4">
            <a:alpha val="90000"/>
            <a:hueOff val="0"/>
            <a:satOff val="0"/>
            <a:lumOff val="0"/>
            <a:alphaOff val="-4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     Collective Bargaining – Iowa Code Chapter 20</a:t>
          </a:r>
        </a:p>
      </dsp:txBody>
      <dsp:txXfrm>
        <a:off x="0" y="3636831"/>
        <a:ext cx="7870392" cy="390955"/>
      </dsp:txXfrm>
    </dsp:sp>
    <dsp:sp modelId="{8B365ED7-A0E3-4033-A8E0-F5F670D6D661}">
      <dsp:nvSpPr>
        <dsp:cNvPr id="0" name=""/>
        <dsp:cNvSpPr/>
      </dsp:nvSpPr>
      <dsp:spPr>
        <a:xfrm>
          <a:off x="57430" y="3666497"/>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BFB8-5D1E-4509-A38E-9D35D1F77CB8}">
      <dsp:nvSpPr>
        <dsp:cNvPr id="0" name=""/>
        <dsp:cNvSpPr/>
      </dsp:nvSpPr>
      <dsp:spPr>
        <a:xfrm>
          <a:off x="-4861962" y="-745324"/>
          <a:ext cx="5792534" cy="5792534"/>
        </a:xfrm>
        <a:prstGeom prst="blockArc">
          <a:avLst>
            <a:gd name="adj1" fmla="val 18900000"/>
            <a:gd name="adj2" fmla="val 2700000"/>
            <a:gd name="adj3" fmla="val 373"/>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4C54D6-F3D5-4937-BF65-8341A85F5D77}">
      <dsp:nvSpPr>
        <dsp:cNvPr id="0" name=""/>
        <dsp:cNvSpPr/>
      </dsp:nvSpPr>
      <dsp:spPr>
        <a:xfrm>
          <a:off x="301777" y="195563"/>
          <a:ext cx="7870392" cy="390955"/>
        </a:xfrm>
        <a:prstGeom prst="rect">
          <a:avLst/>
        </a:prstGeom>
        <a:solidFill>
          <a:schemeClr val="accent4">
            <a:alpha val="90000"/>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The Chair governs the agenda</a:t>
          </a:r>
        </a:p>
      </dsp:txBody>
      <dsp:txXfrm>
        <a:off x="301777" y="195563"/>
        <a:ext cx="7870392" cy="390955"/>
      </dsp:txXfrm>
    </dsp:sp>
    <dsp:sp modelId="{C1A72A3A-AE60-43BB-A1DB-B18858823C4C}">
      <dsp:nvSpPr>
        <dsp:cNvPr id="0" name=""/>
        <dsp:cNvSpPr/>
      </dsp:nvSpPr>
      <dsp:spPr>
        <a:xfrm>
          <a:off x="57430" y="146694"/>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65A9B-9985-481C-A66A-E2A4C873906B}">
      <dsp:nvSpPr>
        <dsp:cNvPr id="0" name=""/>
        <dsp:cNvSpPr/>
      </dsp:nvSpPr>
      <dsp:spPr>
        <a:xfrm>
          <a:off x="655822" y="782340"/>
          <a:ext cx="7516347" cy="390955"/>
        </a:xfrm>
        <a:prstGeom prst="rect">
          <a:avLst/>
        </a:prstGeom>
        <a:solidFill>
          <a:schemeClr val="accent4">
            <a:alpha val="90000"/>
            <a:hueOff val="0"/>
            <a:satOff val="0"/>
            <a:lumOff val="0"/>
            <a:alphaOff val="-6667"/>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Open Meetings / Walking Quorum</a:t>
          </a:r>
        </a:p>
      </dsp:txBody>
      <dsp:txXfrm>
        <a:off x="655822" y="782340"/>
        <a:ext cx="7516347" cy="390955"/>
      </dsp:txXfrm>
    </dsp:sp>
    <dsp:sp modelId="{C9E2C04B-7E50-48D3-82F9-1C1FA306546C}">
      <dsp:nvSpPr>
        <dsp:cNvPr id="0" name=""/>
        <dsp:cNvSpPr/>
      </dsp:nvSpPr>
      <dsp:spPr>
        <a:xfrm>
          <a:off x="411475" y="733471"/>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8E9FB536-706F-4924-914B-A595EB8CCE58}">
      <dsp:nvSpPr>
        <dsp:cNvPr id="0" name=""/>
        <dsp:cNvSpPr/>
      </dsp:nvSpPr>
      <dsp:spPr>
        <a:xfrm>
          <a:off x="849837" y="1368688"/>
          <a:ext cx="7322332" cy="390955"/>
        </a:xfrm>
        <a:prstGeom prst="rect">
          <a:avLst/>
        </a:prstGeom>
        <a:solidFill>
          <a:schemeClr val="accent4">
            <a:alpha val="90000"/>
            <a:hueOff val="0"/>
            <a:satOff val="0"/>
            <a:lumOff val="0"/>
            <a:alphaOff val="-13333"/>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Robert’s Rules of Order</a:t>
          </a:r>
        </a:p>
      </dsp:txBody>
      <dsp:txXfrm>
        <a:off x="849837" y="1368688"/>
        <a:ext cx="7322332" cy="390955"/>
      </dsp:txXfrm>
    </dsp:sp>
    <dsp:sp modelId="{B47E09D4-6F9F-4F27-B5C6-1C9B7BB40AFD}">
      <dsp:nvSpPr>
        <dsp:cNvPr id="0" name=""/>
        <dsp:cNvSpPr/>
      </dsp:nvSpPr>
      <dsp:spPr>
        <a:xfrm>
          <a:off x="605490" y="1319818"/>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D06BA784-0774-4BEE-BD5C-B048DB00A9C5}">
      <dsp:nvSpPr>
        <dsp:cNvPr id="0" name=""/>
        <dsp:cNvSpPr/>
      </dsp:nvSpPr>
      <dsp:spPr>
        <a:xfrm>
          <a:off x="911784" y="1955465"/>
          <a:ext cx="7260385" cy="390955"/>
        </a:xfrm>
        <a:prstGeom prst="rect">
          <a:avLst/>
        </a:prstGeom>
        <a:solidFill>
          <a:schemeClr val="accent4">
            <a:alpha val="90000"/>
            <a:hueOff val="0"/>
            <a:satOff val="0"/>
            <a:lumOff val="0"/>
            <a:alphaOff val="-2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Public admonishment / reprimand</a:t>
          </a:r>
          <a:endParaRPr lang="en-US" sz="2000" kern="1200" dirty="0">
            <a:solidFill>
              <a:schemeClr val="tx1"/>
            </a:solidFill>
            <a:latin typeface="Arial" panose="020B0604020202020204" pitchFamily="34" charset="0"/>
            <a:cs typeface="Arial" panose="020B0604020202020204" pitchFamily="34" charset="0"/>
          </a:endParaRPr>
        </a:p>
      </dsp:txBody>
      <dsp:txXfrm>
        <a:off x="911784" y="1955465"/>
        <a:ext cx="7260385" cy="390955"/>
      </dsp:txXfrm>
    </dsp:sp>
    <dsp:sp modelId="{AE769F7E-79EA-4623-B50A-A86F4E214434}">
      <dsp:nvSpPr>
        <dsp:cNvPr id="0" name=""/>
        <dsp:cNvSpPr/>
      </dsp:nvSpPr>
      <dsp:spPr>
        <a:xfrm>
          <a:off x="667437" y="1906595"/>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0B5F14F4-3A73-4035-A376-F7123FBD5D2B}">
      <dsp:nvSpPr>
        <dsp:cNvPr id="0" name=""/>
        <dsp:cNvSpPr/>
      </dsp:nvSpPr>
      <dsp:spPr>
        <a:xfrm>
          <a:off x="849837" y="2542242"/>
          <a:ext cx="7322332" cy="390955"/>
        </a:xfrm>
        <a:prstGeom prst="rect">
          <a:avLst/>
        </a:prstGeom>
        <a:solidFill>
          <a:schemeClr val="accent4">
            <a:alpha val="90000"/>
            <a:hueOff val="0"/>
            <a:satOff val="0"/>
            <a:lumOff val="0"/>
            <a:alphaOff val="-26667"/>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Conflicts of Interest – Iowa Code Chapter 68B</a:t>
          </a:r>
        </a:p>
      </dsp:txBody>
      <dsp:txXfrm>
        <a:off x="849837" y="2542242"/>
        <a:ext cx="7322332" cy="390955"/>
      </dsp:txXfrm>
    </dsp:sp>
    <dsp:sp modelId="{9D4AFA5B-4722-48BD-8705-8963EEB3F1F3}">
      <dsp:nvSpPr>
        <dsp:cNvPr id="0" name=""/>
        <dsp:cNvSpPr/>
      </dsp:nvSpPr>
      <dsp:spPr>
        <a:xfrm>
          <a:off x="605490" y="2493373"/>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8F5F5C42-04F2-4C57-9D5A-36B9E49AD3A9}">
      <dsp:nvSpPr>
        <dsp:cNvPr id="0" name=""/>
        <dsp:cNvSpPr/>
      </dsp:nvSpPr>
      <dsp:spPr>
        <a:xfrm>
          <a:off x="655822" y="3128589"/>
          <a:ext cx="7516347" cy="390955"/>
        </a:xfrm>
        <a:prstGeom prst="rect">
          <a:avLst/>
        </a:prstGeom>
        <a:solidFill>
          <a:schemeClr val="accent4">
            <a:alpha val="90000"/>
            <a:hueOff val="0"/>
            <a:satOff val="0"/>
            <a:lumOff val="0"/>
            <a:alphaOff val="-33333"/>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Removal from office – Iowa Code Section 66.1A</a:t>
          </a:r>
          <a:endParaRPr lang="en-US" sz="2000" kern="1200" dirty="0">
            <a:solidFill>
              <a:schemeClr val="tx1"/>
            </a:solidFill>
            <a:latin typeface="Arial" panose="020B0604020202020204" pitchFamily="34" charset="0"/>
            <a:cs typeface="Arial" panose="020B0604020202020204" pitchFamily="34" charset="0"/>
          </a:endParaRPr>
        </a:p>
      </dsp:txBody>
      <dsp:txXfrm>
        <a:off x="655822" y="3128589"/>
        <a:ext cx="7516347" cy="390955"/>
      </dsp:txXfrm>
    </dsp:sp>
    <dsp:sp modelId="{760BF70D-BE65-4C81-98BA-C1E483E89258}">
      <dsp:nvSpPr>
        <dsp:cNvPr id="0" name=""/>
        <dsp:cNvSpPr/>
      </dsp:nvSpPr>
      <dsp:spPr>
        <a:xfrm>
          <a:off x="411475" y="3079720"/>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7C68F5A1-4D1E-468B-A7D6-EB38CA9F9D42}">
      <dsp:nvSpPr>
        <dsp:cNvPr id="0" name=""/>
        <dsp:cNvSpPr/>
      </dsp:nvSpPr>
      <dsp:spPr>
        <a:xfrm>
          <a:off x="301777" y="3715366"/>
          <a:ext cx="7870392" cy="390955"/>
        </a:xfrm>
        <a:prstGeom prst="rect">
          <a:avLst/>
        </a:prstGeom>
        <a:solidFill>
          <a:schemeClr val="accent4">
            <a:alpha val="90000"/>
            <a:hueOff val="0"/>
            <a:satOff val="0"/>
            <a:lumOff val="0"/>
            <a:alphaOff val="-4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32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Individual lawsuits</a:t>
          </a:r>
        </a:p>
      </dsp:txBody>
      <dsp:txXfrm>
        <a:off x="301777" y="3715366"/>
        <a:ext cx="7870392" cy="390955"/>
      </dsp:txXfrm>
    </dsp:sp>
    <dsp:sp modelId="{8B365ED7-A0E3-4033-A8E0-F5F670D6D661}">
      <dsp:nvSpPr>
        <dsp:cNvPr id="0" name=""/>
        <dsp:cNvSpPr/>
      </dsp:nvSpPr>
      <dsp:spPr>
        <a:xfrm>
          <a:off x="57430" y="3666497"/>
          <a:ext cx="488694" cy="488694"/>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4761D-16B0-4F78-8C51-CF7DEF52150E}">
      <dsp:nvSpPr>
        <dsp:cNvPr id="0" name=""/>
        <dsp:cNvSpPr/>
      </dsp:nvSpPr>
      <dsp:spPr>
        <a:xfrm>
          <a:off x="0" y="192969"/>
          <a:ext cx="8229600" cy="720114"/>
        </a:xfrm>
        <a:prstGeom prst="round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What we are seeing:</a:t>
          </a:r>
        </a:p>
      </dsp:txBody>
      <dsp:txXfrm>
        <a:off x="35153" y="228122"/>
        <a:ext cx="8159294" cy="649808"/>
      </dsp:txXfrm>
    </dsp:sp>
    <dsp:sp modelId="{C1B47857-621F-4873-8050-AE0C13619282}">
      <dsp:nvSpPr>
        <dsp:cNvPr id="0" name=""/>
        <dsp:cNvSpPr/>
      </dsp:nvSpPr>
      <dsp:spPr>
        <a:xfrm>
          <a:off x="0" y="1065488"/>
          <a:ext cx="8229600"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34950" lvl="1" indent="-23495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Increased public engagement at meetings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and on social media</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34950" lvl="1" indent="-23495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Increased demand for transparency</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34950" lvl="1" indent="-23495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Lack of trust for public officials and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employees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34950" lvl="1" indent="-23495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Increased desire for a “voice” or influence in public decision-making</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a:p>
          <a:pPr marL="234950" lvl="1" indent="-234950" algn="l" defTabSz="889000">
            <a:lnSpc>
              <a:spcPct val="90000"/>
            </a:lnSpc>
            <a:spcBef>
              <a:spcPct val="0"/>
            </a:spcBef>
            <a:spcAft>
              <a:spcPct val="20000"/>
            </a:spcAft>
            <a:buClr>
              <a:srgbClr val="024886"/>
            </a:buClr>
            <a:buChar char="•"/>
          </a:pPr>
          <a:r>
            <a:rPr lang="en-US" sz="2000" kern="1200" dirty="0">
              <a:latin typeface="Arial" panose="020B0604020202020204" pitchFamily="34" charset="0"/>
              <a:cs typeface="Arial" panose="020B0604020202020204" pitchFamily="34" charset="0"/>
            </a:rPr>
            <a:t>Increasing litigation over politically charged matters and when disagreement arises over handling of personnel or student matters</a:t>
          </a:r>
        </a:p>
        <a:p>
          <a:pPr marL="803275" lvl="2" indent="-346075" algn="l" defTabSz="889000">
            <a:lnSpc>
              <a:spcPct val="90000"/>
            </a:lnSpc>
            <a:spcBef>
              <a:spcPct val="0"/>
            </a:spcBef>
            <a:spcAft>
              <a:spcPct val="20000"/>
            </a:spcAft>
            <a:buClr>
              <a:srgbClr val="024886"/>
            </a:buClr>
            <a:buFont typeface="Courier New" panose="02070309020205020404" pitchFamily="49" charset="0"/>
            <a:buChar char="o"/>
          </a:pPr>
          <a:r>
            <a:rPr lang="en-US" sz="2000" kern="1200" dirty="0">
              <a:latin typeface="Arial" panose="020B0604020202020204" pitchFamily="34" charset="0"/>
              <a:cs typeface="Arial" panose="020B0604020202020204" pitchFamily="34" charset="0"/>
            </a:rPr>
            <a:t>i.e., ICRC, </a:t>
          </a:r>
          <a:r>
            <a:rPr lang="en-US" sz="2000" kern="1200" dirty="0" err="1">
              <a:latin typeface="Arial" panose="020B0604020202020204" pitchFamily="34" charset="0"/>
              <a:cs typeface="Arial" panose="020B0604020202020204" pitchFamily="34" charset="0"/>
            </a:rPr>
            <a:t>BoEE</a:t>
          </a:r>
          <a:endParaRPr lang="en-US" sz="2000" kern="1200" dirty="0">
            <a:latin typeface="Arial" panose="020B0604020202020204" pitchFamily="34" charset="0"/>
            <a:cs typeface="Arial" panose="020B0604020202020204" pitchFamily="34" charset="0"/>
          </a:endParaRPr>
        </a:p>
      </dsp:txBody>
      <dsp:txXfrm>
        <a:off x="0" y="1065488"/>
        <a:ext cx="8229600" cy="3767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CD8ED-F412-44BC-95E0-26B5200814F7}" type="datetimeFigureOut">
              <a:rPr lang="en-US" smtClean="0"/>
              <a:t>8/11/2025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EDC6F-7FB2-4125-88D2-D6FDAC75B841}" type="slidenum">
              <a:rPr lang="en-US" smtClean="0"/>
              <a:t>‹#›</a:t>
            </a:fld>
            <a:endParaRPr lang="en-US" dirty="0"/>
          </a:p>
        </p:txBody>
      </p:sp>
    </p:spTree>
    <p:extLst>
      <p:ext uri="{BB962C8B-B14F-4D97-AF65-F5344CB8AC3E}">
        <p14:creationId xmlns:p14="http://schemas.microsoft.com/office/powerpoint/2010/main" val="349361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70A0A-5B6A-43AD-BF90-7ACFAE01CE0D}"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17996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FEDC6F-7FB2-4125-88D2-D6FDAC75B841}" type="slidenum">
              <a:rPr lang="en-US" smtClean="0"/>
              <a:t>12</a:t>
            </a:fld>
            <a:endParaRPr lang="en-US" dirty="0"/>
          </a:p>
        </p:txBody>
      </p:sp>
    </p:spTree>
    <p:extLst>
      <p:ext uri="{BB962C8B-B14F-4D97-AF65-F5344CB8AC3E}">
        <p14:creationId xmlns:p14="http://schemas.microsoft.com/office/powerpoint/2010/main" val="382927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Point out the LinkedIn and Facebook symbols here – be sure to FOLLOW us on LinkedIn and Facebook.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AFFEDC6F-7FB2-4125-88D2-D6FDAC75B841}" type="slidenum">
              <a:rPr kumimoji="0" lang="en-US" sz="13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77940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dirty="0"/>
              <a:t>Title to</a:t>
            </a:r>
            <a:br>
              <a:rPr lang="en-US" dirty="0"/>
            </a:br>
            <a:r>
              <a:rPr lang="en-US" dirty="0"/>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dirty="0"/>
              <a:t>©Ahlers &amp; Cooney, P.C. - All Rights Reserved</a:t>
            </a:r>
          </a:p>
        </p:txBody>
      </p:sp>
    </p:spTree>
    <p:extLst>
      <p:ext uri="{BB962C8B-B14F-4D97-AF65-F5344CB8AC3E}">
        <p14:creationId xmlns:p14="http://schemas.microsoft.com/office/powerpoint/2010/main" val="421908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5673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6419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0345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8788105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0087572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a:t>Title to</a:t>
            </a:r>
            <a:br>
              <a:rPr lang="en-US"/>
            </a:br>
            <a:r>
              <a:rPr lang="en-US"/>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27095046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dirty="0"/>
              <a:t>©Ahlers &amp; Cooney, P.C. - All Rights Reserved</a:t>
            </a:r>
          </a:p>
        </p:txBody>
      </p:sp>
    </p:spTree>
    <p:extLst>
      <p:ext uri="{BB962C8B-B14F-4D97-AF65-F5344CB8AC3E}">
        <p14:creationId xmlns:p14="http://schemas.microsoft.com/office/powerpoint/2010/main" val="1349835354"/>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pPr/>
              <a:t>‹#›</a:t>
            </a:fld>
            <a:endParaRPr lang="en-US" dirty="0">
              <a:solidFill>
                <a:srgbClr val="024886"/>
              </a:solidFill>
              <a:latin typeface="Arial"/>
              <a:cs typeface="Arial"/>
            </a:endParaRPr>
          </a:p>
        </p:txBody>
      </p:sp>
      <p:sp>
        <p:nvSpPr>
          <p:cNvPr id="9" name="Footer Placeholder 4"/>
          <p:cNvSpPr txBox="1">
            <a:spLocks/>
          </p:cNvSpPr>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9831119"/>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pPr/>
              <a:t>‹#›</a:t>
            </a:fld>
            <a:endParaRPr lang="en-US" dirty="0">
              <a:solidFill>
                <a:srgbClr val="024886"/>
              </a:solidFill>
              <a:latin typeface="Arial"/>
              <a:cs typeface="Arial"/>
            </a:endParaRPr>
          </a:p>
        </p:txBody>
      </p:sp>
      <p:sp>
        <p:nvSpPr>
          <p:cNvPr id="9" name="Footer Placeholder 4"/>
          <p:cNvSpPr txBox="1">
            <a:spLocks/>
          </p:cNvSpPr>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5621735"/>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pPr/>
              <a:t>‹#›</a:t>
            </a:fld>
            <a:endParaRPr lang="en-US" dirty="0">
              <a:solidFill>
                <a:srgbClr val="024886"/>
              </a:solidFill>
              <a:latin typeface="Arial"/>
              <a:cs typeface="Arial"/>
            </a:endParaRPr>
          </a:p>
        </p:txBody>
      </p:sp>
      <p:sp>
        <p:nvSpPr>
          <p:cNvPr id="9" name="Footer Placeholder 4"/>
          <p:cNvSpPr txBox="1">
            <a:spLocks/>
          </p:cNvSpPr>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98807840"/>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85319"/>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93708" y="1623138"/>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dirty="0">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5931069"/>
      </p:ext>
    </p:extLst>
  </p:cSld>
  <p:clrMap bg1="lt1" tx1="dk1" bg2="lt2" tx2="dk2" accent1="accent1" accent2="accent2" accent3="accent3" accent4="accent4" accent5="accent5" accent6="accent6" hlink="hlink" folHlink="folHlink"/>
  <p:sldLayoutIdLst>
    <p:sldLayoutId id="2147483690" r:id="rId1"/>
  </p:sldLayoutIdLst>
  <p:transition/>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4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85319"/>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595842"/>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dirty="0">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3666030"/>
      </p:ext>
    </p:extLst>
  </p:cSld>
  <p:clrMap bg1="lt1" tx1="dk1" bg2="lt2" tx2="dk2" accent1="accent1" accent2="accent2" accent3="accent3" accent4="accent4" accent5="accent5" accent6="accent6" hlink="hlink" folHlink="folHlink"/>
  <p:sldLayoutIdLst>
    <p:sldLayoutId id="2147483695" r:id="rId1"/>
  </p:sldLayoutIdLst>
  <p:transition/>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6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1515280120"/>
      </p:ext>
    </p:extLst>
  </p:cSld>
  <p:clrMap bg1="lt1" tx1="dk1" bg2="lt2" tx2="dk2" accent1="accent1" accent2="accent2" accent3="accent3" accent4="accent4" accent5="accent5" accent6="accent6" hlink="hlink" folHlink="folHlink"/>
  <p:sldLayoutIdLst>
    <p:sldLayoutId id="2147483697" r:id="rId1"/>
  </p:sldLayoutIdLst>
  <p:transition spd="slow">
    <p:push dir="u"/>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hyperlink" Target="mailto:asmisek@ahlerslaw.com"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jedgar@ahlerslaw.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EC3A-B66A-4904-A1CA-209A5A08B633}"/>
              </a:ext>
            </a:extLst>
          </p:cNvPr>
          <p:cNvSpPr>
            <a:spLocks noGrp="1"/>
          </p:cNvSpPr>
          <p:nvPr>
            <p:ph type="ctrTitle"/>
          </p:nvPr>
        </p:nvSpPr>
        <p:spPr>
          <a:xfrm>
            <a:off x="3861272" y="2960129"/>
            <a:ext cx="5037375" cy="2262432"/>
          </a:xfrm>
        </p:spPr>
        <p:txBody>
          <a:bodyPr anchor="ctr" anchorCtr="0"/>
          <a:lstStyle/>
          <a:p>
            <a:pPr algn="ctr"/>
            <a:r>
              <a:rPr lang="en-US" sz="4000" dirty="0"/>
              <a:t>Managing Conflict </a:t>
            </a:r>
            <a:br>
              <a:rPr lang="en-US" sz="4000" dirty="0"/>
            </a:br>
            <a:r>
              <a:rPr lang="en-US" sz="4000" dirty="0"/>
              <a:t>in the Workplace </a:t>
            </a:r>
            <a:br>
              <a:rPr lang="en-US" sz="4000" dirty="0"/>
            </a:br>
            <a:r>
              <a:rPr lang="en-US" sz="4000" dirty="0"/>
              <a:t>and Beyond</a:t>
            </a:r>
            <a:endParaRPr lang="en-US" sz="3600" dirty="0"/>
          </a:p>
        </p:txBody>
      </p:sp>
      <p:sp>
        <p:nvSpPr>
          <p:cNvPr id="3" name="Subtitle 2">
            <a:extLst>
              <a:ext uri="{FF2B5EF4-FFF2-40B4-BE49-F238E27FC236}">
                <a16:creationId xmlns:a16="http://schemas.microsoft.com/office/drawing/2014/main" id="{3E8EB9F8-F0CB-4DF3-97BA-815D15051097}"/>
              </a:ext>
            </a:extLst>
          </p:cNvPr>
          <p:cNvSpPr>
            <a:spLocks noGrp="1"/>
          </p:cNvSpPr>
          <p:nvPr>
            <p:ph type="subTitle" idx="1"/>
          </p:nvPr>
        </p:nvSpPr>
        <p:spPr>
          <a:xfrm>
            <a:off x="3612994" y="5222562"/>
            <a:ext cx="5531006" cy="1412414"/>
          </a:xfrm>
        </p:spPr>
        <p:txBody>
          <a:bodyPr/>
          <a:lstStyle/>
          <a:p>
            <a:pPr algn="ctr" defTabSz="114300"/>
            <a:r>
              <a:rPr lang="en-US" dirty="0"/>
              <a:t>Ann </a:t>
            </a:r>
            <a:r>
              <a:rPr lang="en-US" dirty="0" err="1"/>
              <a:t>Smisek</a:t>
            </a:r>
            <a:r>
              <a:rPr lang="en-US" dirty="0"/>
              <a:t> &amp; Jeffrey Edgar</a:t>
            </a:r>
            <a:br>
              <a:rPr lang="en-US" dirty="0"/>
            </a:br>
            <a:endParaRPr lang="en-US" sz="1200" dirty="0"/>
          </a:p>
          <a:p>
            <a:pPr algn="ctr" defTabSz="114300"/>
            <a:r>
              <a:rPr lang="en-US" dirty="0"/>
              <a:t>ISAC Conference August 2025</a:t>
            </a:r>
          </a:p>
        </p:txBody>
      </p:sp>
    </p:spTree>
    <p:extLst>
      <p:ext uri="{BB962C8B-B14F-4D97-AF65-F5344CB8AC3E}">
        <p14:creationId xmlns:p14="http://schemas.microsoft.com/office/powerpoint/2010/main" val="21314028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9EFB818-0A4B-4C7E-E6C3-61F84F917FB3}"/>
              </a:ext>
            </a:extLst>
          </p:cNvPr>
          <p:cNvGraphicFramePr/>
          <p:nvPr>
            <p:extLst>
              <p:ext uri="{D42A27DB-BD31-4B8C-83A1-F6EECF244321}">
                <p14:modId xmlns:p14="http://schemas.microsoft.com/office/powerpoint/2010/main" val="3223196970"/>
              </p:ext>
            </p:extLst>
          </p:nvPr>
        </p:nvGraphicFramePr>
        <p:xfrm>
          <a:off x="480060" y="1797831"/>
          <a:ext cx="8229600" cy="405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600" dirty="0"/>
              <a:t>Bias – It Impacts All Conversations ...and We All Have Them</a:t>
            </a:r>
          </a:p>
        </p:txBody>
      </p:sp>
    </p:spTree>
    <p:extLst>
      <p:ext uri="{BB962C8B-B14F-4D97-AF65-F5344CB8AC3E}">
        <p14:creationId xmlns:p14="http://schemas.microsoft.com/office/powerpoint/2010/main" val="189171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38E879-8783-B024-616E-8707B60FF3FD}"/>
              </a:ext>
            </a:extLst>
          </p:cNvPr>
          <p:cNvGraphicFramePr/>
          <p:nvPr>
            <p:extLst>
              <p:ext uri="{D42A27DB-BD31-4B8C-83A1-F6EECF244321}">
                <p14:modId xmlns:p14="http://schemas.microsoft.com/office/powerpoint/2010/main" val="2052249241"/>
              </p:ext>
            </p:extLst>
          </p:nvPr>
        </p:nvGraphicFramePr>
        <p:xfrm>
          <a:off x="480060" y="746891"/>
          <a:ext cx="8183880" cy="5029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Biases – We All Have Them</a:t>
            </a:r>
          </a:p>
        </p:txBody>
      </p:sp>
    </p:spTree>
    <p:extLst>
      <p:ext uri="{BB962C8B-B14F-4D97-AF65-F5344CB8AC3E}">
        <p14:creationId xmlns:p14="http://schemas.microsoft.com/office/powerpoint/2010/main" val="344359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CF84961-E597-B813-C338-75CD65455603}"/>
              </a:ext>
            </a:extLst>
          </p:cNvPr>
          <p:cNvGraphicFramePr/>
          <p:nvPr>
            <p:extLst>
              <p:ext uri="{D42A27DB-BD31-4B8C-83A1-F6EECF244321}">
                <p14:modId xmlns:p14="http://schemas.microsoft.com/office/powerpoint/2010/main" val="2735405271"/>
              </p:ext>
            </p:extLst>
          </p:nvPr>
        </p:nvGraphicFramePr>
        <p:xfrm>
          <a:off x="457200" y="1664016"/>
          <a:ext cx="8229600" cy="430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Legal Considerations</a:t>
            </a:r>
          </a:p>
        </p:txBody>
      </p:sp>
    </p:spTree>
    <p:extLst>
      <p:ext uri="{BB962C8B-B14F-4D97-AF65-F5344CB8AC3E}">
        <p14:creationId xmlns:p14="http://schemas.microsoft.com/office/powerpoint/2010/main" val="163137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CF84961-E597-B813-C338-75CD65455603}"/>
              </a:ext>
            </a:extLst>
          </p:cNvPr>
          <p:cNvGraphicFramePr/>
          <p:nvPr/>
        </p:nvGraphicFramePr>
        <p:xfrm>
          <a:off x="457200" y="1664016"/>
          <a:ext cx="8229600" cy="430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Legal Considerations</a:t>
            </a:r>
          </a:p>
        </p:txBody>
      </p:sp>
    </p:spTree>
    <p:extLst>
      <p:ext uri="{BB962C8B-B14F-4D97-AF65-F5344CB8AC3E}">
        <p14:creationId xmlns:p14="http://schemas.microsoft.com/office/powerpoint/2010/main" val="212151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D69C8D3-172D-E438-0894-79D3E6BEBB1B}"/>
              </a:ext>
            </a:extLst>
          </p:cNvPr>
          <p:cNvGraphicFramePr/>
          <p:nvPr>
            <p:extLst>
              <p:ext uri="{D42A27DB-BD31-4B8C-83A1-F6EECF244321}">
                <p14:modId xmlns:p14="http://schemas.microsoft.com/office/powerpoint/2010/main" val="3172394365"/>
              </p:ext>
            </p:extLst>
          </p:nvPr>
        </p:nvGraphicFramePr>
        <p:xfrm>
          <a:off x="543403" y="1348927"/>
          <a:ext cx="8229600" cy="487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34340" y="47368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pic>
        <p:nvPicPr>
          <p:cNvPr id="4" name="Picture 3" descr="Circle of hands holding smartphones">
            <a:extLst>
              <a:ext uri="{FF2B5EF4-FFF2-40B4-BE49-F238E27FC236}">
                <a16:creationId xmlns:a16="http://schemas.microsoft.com/office/drawing/2014/main" id="{29FE7C40-FC54-4992-606B-3B5EBF1474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9414">
            <a:off x="6097756" y="2249877"/>
            <a:ext cx="2733779" cy="1822519"/>
          </a:xfrm>
          <a:prstGeom prst="rect">
            <a:avLst/>
          </a:prstGeom>
          <a:ln w="9525">
            <a:solidFill>
              <a:schemeClr val="tx1"/>
            </a:solidFill>
          </a:ln>
        </p:spPr>
      </p:pic>
    </p:spTree>
    <p:extLst>
      <p:ext uri="{BB962C8B-B14F-4D97-AF65-F5344CB8AC3E}">
        <p14:creationId xmlns:p14="http://schemas.microsoft.com/office/powerpoint/2010/main" val="428554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E42B6B6-145F-8597-3DDA-790D1B841EBF}"/>
              </a:ext>
            </a:extLst>
          </p:cNvPr>
          <p:cNvGraphicFramePr/>
          <p:nvPr>
            <p:extLst>
              <p:ext uri="{D42A27DB-BD31-4B8C-83A1-F6EECF244321}">
                <p14:modId xmlns:p14="http://schemas.microsoft.com/office/powerpoint/2010/main" val="2373397256"/>
              </p:ext>
            </p:extLst>
          </p:nvPr>
        </p:nvGraphicFramePr>
        <p:xfrm>
          <a:off x="480060" y="1348186"/>
          <a:ext cx="8229600" cy="4528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6289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pic>
        <p:nvPicPr>
          <p:cNvPr id="4" name="Picture 3" descr="Closeup of keyboard">
            <a:extLst>
              <a:ext uri="{FF2B5EF4-FFF2-40B4-BE49-F238E27FC236}">
                <a16:creationId xmlns:a16="http://schemas.microsoft.com/office/drawing/2014/main" id="{FBE4AC81-0A43-CD6B-581A-A03C028FCC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1789">
            <a:off x="5986296" y="1994406"/>
            <a:ext cx="2534205" cy="1900654"/>
          </a:xfrm>
          <a:prstGeom prst="rect">
            <a:avLst/>
          </a:prstGeom>
        </p:spPr>
      </p:pic>
    </p:spTree>
    <p:extLst>
      <p:ext uri="{BB962C8B-B14F-4D97-AF65-F5344CB8AC3E}">
        <p14:creationId xmlns:p14="http://schemas.microsoft.com/office/powerpoint/2010/main" val="40315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229600"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24886"/>
                </a:solidFill>
              </a:rPr>
              <a:t>Legal Considerations</a:t>
            </a:r>
          </a:p>
          <a:p>
            <a:pPr marL="457200" lvl="1" indent="-233363">
              <a:buFont typeface="Arial" panose="020B0604020202020204" pitchFamily="34" charset="0"/>
              <a:buChar char="•"/>
            </a:pPr>
            <a:r>
              <a:rPr lang="en-US" sz="2200" dirty="0"/>
              <a:t>Open Meetings Law and Public Comment</a:t>
            </a:r>
          </a:p>
          <a:p>
            <a:pPr marL="969963" lvl="2" indent="-285750">
              <a:buFont typeface="Courier New" panose="02070309020205020404" pitchFamily="49" charset="0"/>
              <a:buChar char="o"/>
            </a:pPr>
            <a:r>
              <a:rPr lang="en-US" sz="2000" dirty="0"/>
              <a:t>Public Comment does not have to be allowed</a:t>
            </a:r>
          </a:p>
          <a:p>
            <a:pPr marL="969963" lvl="2" indent="-285750">
              <a:buFont typeface="Courier New" panose="02070309020205020404" pitchFamily="49" charset="0"/>
              <a:buChar char="o"/>
            </a:pPr>
            <a:r>
              <a:rPr lang="en-US" sz="2000" dirty="0"/>
              <a:t>If do allow, you may implement time, place, and manner restrictions</a:t>
            </a:r>
          </a:p>
          <a:p>
            <a:pPr marL="969963" lvl="2" indent="-285750">
              <a:buFont typeface="Courier New" panose="02070309020205020404" pitchFamily="49" charset="0"/>
              <a:buChar char="o"/>
            </a:pPr>
            <a:r>
              <a:rPr lang="en-US" sz="2000" dirty="0"/>
              <a:t>Virtual attendance must be allowed for board / council members </a:t>
            </a:r>
            <a:r>
              <a:rPr lang="en-US" sz="2200" dirty="0"/>
              <a:t>and generally should be allowed for others</a:t>
            </a:r>
            <a:br>
              <a:rPr lang="en-US" sz="2200" dirty="0"/>
            </a:br>
            <a:endParaRPr lang="en-US" sz="2200" dirty="0"/>
          </a:p>
          <a:p>
            <a:pPr marL="512763" lvl="1" indent="-233363">
              <a:buFont typeface="Arial" panose="020B0604020202020204" pitchFamily="34" charset="0"/>
              <a:buChar char="•"/>
            </a:pPr>
            <a:r>
              <a:rPr lang="en-US" sz="2200" dirty="0"/>
              <a:t>First Amendment Audits</a:t>
            </a:r>
          </a:p>
          <a:p>
            <a:pPr marL="969963" lvl="2" indent="-285750">
              <a:buFont typeface="Courier New" panose="02070309020205020404" pitchFamily="49" charset="0"/>
              <a:buChar char="o"/>
            </a:pPr>
            <a:r>
              <a:rPr lang="en-US" sz="2000" dirty="0"/>
              <a:t>Iowa Right to Record Law</a:t>
            </a:r>
          </a:p>
          <a:p>
            <a:pPr marL="969963" lvl="2" indent="-285750">
              <a:buFont typeface="Courier New" panose="02070309020205020404" pitchFamily="49" charset="0"/>
              <a:buChar char="o"/>
            </a:pPr>
            <a:r>
              <a:rPr lang="en-US" sz="2000" dirty="0"/>
              <a:t>Use of Name or Likeness</a:t>
            </a:r>
          </a:p>
          <a:p>
            <a:pPr marL="969963" lvl="2" indent="-285750">
              <a:buFont typeface="Courier New" panose="02070309020205020404" pitchFamily="49" charset="0"/>
              <a:buChar char="o"/>
            </a:pPr>
            <a:r>
              <a:rPr lang="en-US" sz="2000" dirty="0"/>
              <a:t>Protecting </a:t>
            </a:r>
            <a:r>
              <a:rPr lang="en-US" sz="2200" dirty="0"/>
              <a:t>Confidential Information</a:t>
            </a:r>
          </a:p>
          <a:p>
            <a:pPr marL="738188" lvl="1" indent="-280988"/>
            <a:endParaRPr lang="en-US" sz="22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370997"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274340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14500"/>
            <a:ext cx="7816447" cy="4066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24886"/>
                </a:solidFill>
              </a:rPr>
              <a:t>Legal Considerations</a:t>
            </a:r>
          </a:p>
          <a:p>
            <a:pPr marL="457200" lvl="1" indent="-233363">
              <a:buFont typeface="Arial" panose="020B0604020202020204" pitchFamily="34" charset="0"/>
              <a:buChar char="•"/>
            </a:pPr>
            <a:r>
              <a:rPr lang="en-US" sz="2000" dirty="0"/>
              <a:t>US Supreme Court — </a:t>
            </a:r>
            <a:r>
              <a:rPr lang="en-US" sz="2000" i="1" dirty="0" err="1"/>
              <a:t>Lindke</a:t>
            </a:r>
            <a:r>
              <a:rPr lang="en-US" sz="2000" i="1" dirty="0"/>
              <a:t> v. Freed, </a:t>
            </a:r>
            <a:r>
              <a:rPr lang="en-US" sz="2000" dirty="0"/>
              <a:t>601 U.S. ____ (2024)</a:t>
            </a:r>
          </a:p>
          <a:p>
            <a:pPr marL="969963" lvl="2" indent="-285750">
              <a:buFont typeface="Courier New" panose="02070309020205020404" pitchFamily="49" charset="0"/>
              <a:buChar char="o"/>
            </a:pPr>
            <a:r>
              <a:rPr lang="en-US" sz="2000" dirty="0"/>
              <a:t>Only when acting as state actors and within their official duties are board / council members limited in their ability to block unwelcome content on their social media pages.</a:t>
            </a:r>
          </a:p>
          <a:p>
            <a:pPr marL="969963" lvl="2" indent="-285750">
              <a:buFont typeface="Courier New" panose="02070309020205020404" pitchFamily="49" charset="0"/>
              <a:buChar char="o"/>
            </a:pPr>
            <a:r>
              <a:rPr lang="en-US" sz="2000" dirty="0"/>
              <a:t>A public official’s social media activity is state action (and considered a public forum — meaning speech and social media comments cannot be regulated or restricted) only if the official:</a:t>
            </a:r>
          </a:p>
          <a:p>
            <a:pPr marL="1606550" lvl="3" indent="-285750">
              <a:buFont typeface="Wingdings" panose="05000000000000000000" pitchFamily="2" charset="2"/>
              <a:buChar char="§"/>
            </a:pPr>
            <a:r>
              <a:rPr lang="en-US" sz="1800" dirty="0"/>
              <a:t>Possessed actual authority to speak on the board / council’s behalf; and</a:t>
            </a:r>
          </a:p>
          <a:p>
            <a:pPr marL="1606550" lvl="3" indent="-285750">
              <a:buFont typeface="Wingdings" panose="05000000000000000000" pitchFamily="2" charset="2"/>
              <a:buChar char="§"/>
            </a:pPr>
            <a:r>
              <a:rPr lang="en-US" sz="1800" dirty="0"/>
              <a:t>Purported to exercise that authority when they spoke on social media.</a:t>
            </a:r>
          </a:p>
          <a:p>
            <a:pPr marL="1366838" lvl="3" indent="-280988"/>
            <a:endParaRPr lang="en-US" sz="2200" dirty="0"/>
          </a:p>
          <a:p>
            <a:pPr marL="738188" lvl="1" indent="-280988"/>
            <a:endParaRPr lang="en-US" sz="2200" dirty="0"/>
          </a:p>
          <a:p>
            <a:pPr marL="738188" lvl="1" indent="-280988"/>
            <a:endParaRPr lang="en-US" sz="22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24677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579880"/>
            <a:ext cx="8229600" cy="4620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24886"/>
                </a:solidFill>
              </a:rPr>
              <a:t>Legal Considerations</a:t>
            </a:r>
          </a:p>
          <a:p>
            <a:pPr marL="457200" lvl="1" indent="-233363">
              <a:buFont typeface="Arial" panose="020B0604020202020204" pitchFamily="34" charset="0"/>
              <a:buChar char="•"/>
            </a:pPr>
            <a:r>
              <a:rPr lang="en-US" sz="2200" dirty="0"/>
              <a:t>US Supreme Court — </a:t>
            </a:r>
            <a:r>
              <a:rPr lang="en-US" sz="2200" i="1" dirty="0" err="1"/>
              <a:t>Lindke</a:t>
            </a:r>
            <a:r>
              <a:rPr lang="en-US" sz="2200" i="1" dirty="0"/>
              <a:t> v. Freed</a:t>
            </a:r>
            <a:r>
              <a:rPr lang="en-US" sz="2200" dirty="0"/>
              <a:t>, 601 U.S. ___ (2024).</a:t>
            </a:r>
            <a:endParaRPr lang="en-US" sz="2200" i="1" dirty="0"/>
          </a:p>
          <a:p>
            <a:pPr marL="969963" lvl="3" indent="-285750">
              <a:buFont typeface="Courier New" panose="02070309020205020404" pitchFamily="49" charset="0"/>
              <a:buChar char="o"/>
            </a:pPr>
            <a:r>
              <a:rPr lang="en-US" sz="2000" dirty="0"/>
              <a:t>Board / council members may have a private social media page where they may freely block and delete unwelcome comments and content, as they are not acting within their official capacity.</a:t>
            </a:r>
            <a:br>
              <a:rPr lang="en-US" sz="2000" dirty="0"/>
            </a:br>
            <a:endParaRPr lang="en-US" sz="2000" dirty="0"/>
          </a:p>
          <a:p>
            <a:pPr marL="969963" lvl="3" indent="-285750">
              <a:buFont typeface="Courier New" panose="02070309020205020404" pitchFamily="49" charset="0"/>
              <a:buChar char="o"/>
            </a:pPr>
            <a:r>
              <a:rPr lang="en-US" sz="2000" dirty="0"/>
              <a:t>Board / council members and employees, who are acting in their private capacity, may discuss public topics related to their board / council position and still maintain their private status, but should provide a disclaimer that they are not speaking on behalf of the Governmental Body.</a:t>
            </a:r>
            <a:br>
              <a:rPr lang="en-US" sz="2000" dirty="0"/>
            </a:br>
            <a:endParaRPr lang="en-US" sz="2000" dirty="0"/>
          </a:p>
          <a:p>
            <a:pPr marL="969963" lvl="3" indent="-285750">
              <a:buFont typeface="Courier New" panose="02070309020205020404" pitchFamily="49" charset="0"/>
              <a:buChar char="o"/>
            </a:pPr>
            <a:r>
              <a:rPr lang="en-US" sz="2000" dirty="0"/>
              <a:t>Governmental entities should have policies outlining who may speak for the entity.</a:t>
            </a:r>
          </a:p>
          <a:p>
            <a:pPr marL="738188" lvl="1" indent="-280988"/>
            <a:endParaRPr lang="en-US" sz="2200" dirty="0"/>
          </a:p>
          <a:p>
            <a:pPr marL="738188" lvl="1" indent="-280988"/>
            <a:endParaRPr lang="en-US" sz="22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282716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012547" y="1702545"/>
            <a:ext cx="4783316"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Moms for Liberty v. Brevard County, Florida</a:t>
            </a:r>
            <a:r>
              <a:rPr lang="en-US" sz="2000" dirty="0"/>
              <a:t>, October 8, 2024 </a:t>
            </a:r>
            <a:br>
              <a:rPr lang="en-US" sz="2000" dirty="0"/>
            </a:br>
            <a:r>
              <a:rPr lang="en-US" sz="2000" dirty="0"/>
              <a:t>(2024 WL 4441302)</a:t>
            </a:r>
            <a:br>
              <a:rPr lang="en-US" sz="2000" dirty="0"/>
            </a:br>
            <a:endParaRPr lang="en-US" sz="2000" dirty="0"/>
          </a:p>
          <a:p>
            <a:pPr marL="457200" lvl="1" indent="-233363">
              <a:buFont typeface="Arial" panose="020B0604020202020204" pitchFamily="34" charset="0"/>
              <a:buChar char="•"/>
            </a:pPr>
            <a:r>
              <a:rPr lang="en-US" sz="2000" dirty="0"/>
              <a:t>Parents group filed § 1983 action alleging that school board's rules prohibiting abusive, personally directed, and obscene speech during public comment period of board meetings violated First Amendment facially and as applied.</a:t>
            </a:r>
          </a:p>
          <a:p>
            <a:pPr marL="738188" lvl="1" indent="-280988"/>
            <a:endParaRPr lang="en-US" sz="22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348137" y="551739"/>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pic>
        <p:nvPicPr>
          <p:cNvPr id="4" name="Picture 3">
            <a:extLst>
              <a:ext uri="{FF2B5EF4-FFF2-40B4-BE49-F238E27FC236}">
                <a16:creationId xmlns:a16="http://schemas.microsoft.com/office/drawing/2014/main" id="{EF95FD04-33B0-1EFD-A1DE-DEE3437D4626}"/>
              </a:ext>
            </a:extLst>
          </p:cNvPr>
          <p:cNvPicPr>
            <a:picLocks noChangeAspect="1"/>
          </p:cNvPicPr>
          <p:nvPr/>
        </p:nvPicPr>
        <p:blipFill>
          <a:blip r:embed="rId2"/>
          <a:stretch>
            <a:fillRect/>
          </a:stretch>
        </p:blipFill>
        <p:spPr>
          <a:xfrm rot="21237223">
            <a:off x="734588" y="2357437"/>
            <a:ext cx="28575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56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pPr marL="0" indent="0">
              <a:buNone/>
            </a:pPr>
            <a:r>
              <a:rPr lang="en-US" sz="2000" i="1" dirty="0"/>
              <a:t>Please note that this presentation is intended for informational and educational purposes and to provide general statements from federal law, state law, and agency guidance. Federal and state law may differ on particularized areas and this outline does not include all legal considerations. Each situation varies based on the individualized facts and the law is constantly evolving.</a:t>
            </a:r>
            <a:br>
              <a:rPr lang="en-US" sz="2000" i="1" dirty="0"/>
            </a:br>
            <a:endParaRPr lang="en-US" sz="2000" i="1" dirty="0"/>
          </a:p>
          <a:p>
            <a:pPr marL="0" indent="0">
              <a:buNone/>
            </a:pPr>
            <a:r>
              <a:rPr lang="en-US" sz="2000" i="1" dirty="0"/>
              <a:t>Please consult with your attorney for specific legal information, advice, or individualized inquiries. </a:t>
            </a:r>
          </a:p>
        </p:txBody>
      </p:sp>
      <p:sp>
        <p:nvSpPr>
          <p:cNvPr id="12" name="Title 11"/>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10761642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229600"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Moms for Liberty v. Brevard County, Florida</a:t>
            </a:r>
            <a:r>
              <a:rPr lang="en-US" sz="2000" dirty="0"/>
              <a:t>, October 8, 2024 </a:t>
            </a:r>
            <a:br>
              <a:rPr lang="en-US" sz="2000" dirty="0"/>
            </a:br>
            <a:r>
              <a:rPr lang="en-US" sz="2000" dirty="0"/>
              <a:t>(2024 WL 4441302)</a:t>
            </a:r>
            <a:br>
              <a:rPr lang="en-US" sz="2000" dirty="0"/>
            </a:br>
            <a:endParaRPr lang="en-US" sz="2000" dirty="0"/>
          </a:p>
          <a:p>
            <a:pPr marL="457200" lvl="1" indent="-233363">
              <a:buFont typeface="Arial" panose="020B0604020202020204" pitchFamily="34" charset="0"/>
              <a:buChar char="•"/>
            </a:pPr>
            <a:r>
              <a:rPr lang="en-US" sz="2000" dirty="0"/>
              <a:t>First Amendment generally forbids government to regulate speech in ways that favor some viewpoints or ideas at expense of others.</a:t>
            </a:r>
            <a:br>
              <a:rPr lang="en-US" sz="2000" dirty="0"/>
            </a:br>
            <a:endParaRPr lang="en-US" sz="2000" dirty="0"/>
          </a:p>
          <a:p>
            <a:pPr marL="457200" lvl="1" indent="-233363">
              <a:buFont typeface="Arial" panose="020B0604020202020204" pitchFamily="34" charset="0"/>
              <a:buChar char="•"/>
            </a:pPr>
            <a:r>
              <a:rPr lang="en-US" sz="2000" dirty="0"/>
              <a:t>Purpose-based restrictions must be wholly consistent with government's legitimate interest in preserving property for use to which it is lawfully dedicated, and prohibited speech must be naturally incompatible with forum's purposes.</a:t>
            </a:r>
            <a:br>
              <a:rPr lang="en-US" sz="2000" dirty="0"/>
            </a:br>
            <a:endParaRPr lang="en-US" sz="2000" dirty="0"/>
          </a:p>
          <a:p>
            <a:pPr marL="457200" lvl="1" indent="-233363">
              <a:buFont typeface="Arial" panose="020B0604020202020204" pitchFamily="34" charset="0"/>
              <a:buChar char="•"/>
            </a:pPr>
            <a:r>
              <a:rPr lang="en-US" sz="2000" dirty="0"/>
              <a:t>Restrictions must be objective.</a:t>
            </a:r>
          </a:p>
          <a:p>
            <a:pPr marL="457200" lvl="1" indent="0">
              <a:buNone/>
            </a:pPr>
            <a:endParaRPr lang="en-US" sz="22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176559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061774"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Moms for Liberty v. Brevard County, Florida</a:t>
            </a:r>
            <a:r>
              <a:rPr lang="en-US" sz="2000" dirty="0"/>
              <a:t>, October 8, 2024 </a:t>
            </a:r>
            <a:br>
              <a:rPr lang="en-US" sz="2000" dirty="0"/>
            </a:br>
            <a:r>
              <a:rPr lang="en-US" sz="2000" dirty="0"/>
              <a:t>(2024 WL 4441302)</a:t>
            </a:r>
            <a:br>
              <a:rPr lang="en-US" sz="2000" dirty="0"/>
            </a:br>
            <a:endParaRPr lang="en-US" sz="2000" dirty="0"/>
          </a:p>
          <a:p>
            <a:pPr marL="457200" lvl="1" indent="-233363">
              <a:buFont typeface="Arial" panose="020B0604020202020204" pitchFamily="34" charset="0"/>
              <a:buChar char="•"/>
            </a:pPr>
            <a:r>
              <a:rPr lang="en-US" sz="2000" dirty="0"/>
              <a:t>Policy that restricts speech in limited public forum is unreasonable, for First Amendment purposes, if it: </a:t>
            </a:r>
          </a:p>
          <a:p>
            <a:pPr marL="969963" lvl="2" indent="-285750">
              <a:buFont typeface="Courier New" panose="02070309020205020404" pitchFamily="49" charset="0"/>
              <a:buChar char="o"/>
              <a:tabLst>
                <a:tab pos="2119313" algn="l"/>
              </a:tabLst>
            </a:pPr>
            <a:r>
              <a:rPr lang="en-US" sz="2000" dirty="0"/>
              <a:t>fails to define key terms, </a:t>
            </a:r>
            <a:br>
              <a:rPr lang="en-US" sz="2000" dirty="0"/>
            </a:br>
            <a:endParaRPr lang="en-US" sz="2000" dirty="0"/>
          </a:p>
          <a:p>
            <a:pPr marL="969963" lvl="2" indent="-285750">
              <a:buFont typeface="Courier New" panose="02070309020205020404" pitchFamily="49" charset="0"/>
              <a:buChar char="o"/>
              <a:tabLst>
                <a:tab pos="2119313" algn="l"/>
              </a:tabLst>
            </a:pPr>
            <a:r>
              <a:rPr lang="en-US" sz="2000" dirty="0"/>
              <a:t>lacks any official guidance, and </a:t>
            </a:r>
            <a:br>
              <a:rPr lang="en-US" sz="2000" dirty="0"/>
            </a:br>
            <a:endParaRPr lang="en-US" sz="2000" dirty="0"/>
          </a:p>
          <a:p>
            <a:pPr marL="969963" lvl="2" indent="-285750">
              <a:buFont typeface="Courier New" panose="02070309020205020404" pitchFamily="49" charset="0"/>
              <a:buChar char="o"/>
              <a:tabLst>
                <a:tab pos="2119313" algn="l"/>
              </a:tabLst>
            </a:pPr>
            <a:r>
              <a:rPr lang="en-US" sz="2000" dirty="0"/>
              <a:t>vests too much discretion in those charged with its application.</a:t>
            </a:r>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172852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006018"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Moms for Liberty v. Brevard County, Florida</a:t>
            </a:r>
            <a:r>
              <a:rPr lang="en-US" sz="2000" dirty="0"/>
              <a:t>, October 8, 2024 </a:t>
            </a:r>
            <a:br>
              <a:rPr lang="en-US" sz="2000" dirty="0"/>
            </a:br>
            <a:r>
              <a:rPr lang="en-US" sz="2000" dirty="0"/>
              <a:t>(2024 WL 4441302)</a:t>
            </a:r>
            <a:br>
              <a:rPr lang="en-US" sz="2000" dirty="0"/>
            </a:br>
            <a:endParaRPr lang="en-US" sz="2000" dirty="0"/>
          </a:p>
          <a:p>
            <a:pPr marL="457200" lvl="1" indent="-233363">
              <a:buFont typeface="Arial" panose="020B0604020202020204" pitchFamily="34" charset="0"/>
              <a:buChar char="•"/>
            </a:pPr>
            <a:r>
              <a:rPr lang="en-US" sz="2000" dirty="0"/>
              <a:t>Government may not burden speech of others in order to tilt public debate in preferred direction.</a:t>
            </a:r>
            <a:br>
              <a:rPr lang="en-US" sz="2000" dirty="0"/>
            </a:br>
            <a:endParaRPr lang="en-US" sz="2000" dirty="0"/>
          </a:p>
          <a:p>
            <a:pPr marL="457200" lvl="1" indent="-233363">
              <a:buFont typeface="Arial" panose="020B0604020202020204" pitchFamily="34" charset="0"/>
              <a:buChar char="•"/>
            </a:pPr>
            <a:r>
              <a:rPr lang="en-US" sz="2000" dirty="0"/>
              <a:t>Holding:  Board policy permitting board's presiding officer to interrupt speech during public comment period that he or she deemed “abusive” violated First Amendment.</a:t>
            </a:r>
            <a:br>
              <a:rPr lang="en-US" sz="2000" dirty="0"/>
            </a:br>
            <a:endParaRPr lang="en-US" sz="2000" dirty="0"/>
          </a:p>
          <a:p>
            <a:pPr marL="457200" lvl="1" indent="-233363">
              <a:buFont typeface="Arial" panose="020B0604020202020204" pitchFamily="34" charset="0"/>
              <a:buChar char="•"/>
            </a:pPr>
            <a:r>
              <a:rPr lang="en-US" sz="2000" dirty="0"/>
              <a:t>Policy did not offer any meaning for term “abusive,” and policy was enforced against speech that was critical of board's policies.</a:t>
            </a:r>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3800" dirty="0"/>
              <a:t>Conflict in the Community and Media</a:t>
            </a:r>
          </a:p>
        </p:txBody>
      </p:sp>
    </p:spTree>
    <p:extLst>
      <p:ext uri="{BB962C8B-B14F-4D97-AF65-F5344CB8AC3E}">
        <p14:creationId xmlns:p14="http://schemas.microsoft.com/office/powerpoint/2010/main" val="252680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76C84F8-4039-E015-2178-7486438D60F4}"/>
              </a:ext>
            </a:extLst>
          </p:cNvPr>
          <p:cNvGraphicFramePr/>
          <p:nvPr>
            <p:extLst>
              <p:ext uri="{D42A27DB-BD31-4B8C-83A1-F6EECF244321}">
                <p14:modId xmlns:p14="http://schemas.microsoft.com/office/powerpoint/2010/main" val="2828316418"/>
              </p:ext>
            </p:extLst>
          </p:nvPr>
        </p:nvGraphicFramePr>
        <p:xfrm>
          <a:off x="480060" y="1177322"/>
          <a:ext cx="8183880" cy="491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1986038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C5CEF8-B160-5099-AF8A-BFC3FA23DADD}"/>
              </a:ext>
            </a:extLst>
          </p:cNvPr>
          <p:cNvGraphicFramePr/>
          <p:nvPr>
            <p:extLst>
              <p:ext uri="{D42A27DB-BD31-4B8C-83A1-F6EECF244321}">
                <p14:modId xmlns:p14="http://schemas.microsoft.com/office/powerpoint/2010/main" val="641949095"/>
              </p:ext>
            </p:extLst>
          </p:nvPr>
        </p:nvGraphicFramePr>
        <p:xfrm>
          <a:off x="480060" y="1263564"/>
          <a:ext cx="8229600" cy="405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50295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D334532-44A4-B5AD-3136-112A73CC33B0}"/>
              </a:ext>
            </a:extLst>
          </p:cNvPr>
          <p:cNvGraphicFramePr/>
          <p:nvPr>
            <p:extLst>
              <p:ext uri="{D42A27DB-BD31-4B8C-83A1-F6EECF244321}">
                <p14:modId xmlns:p14="http://schemas.microsoft.com/office/powerpoint/2010/main" val="2126393061"/>
              </p:ext>
            </p:extLst>
          </p:nvPr>
        </p:nvGraphicFramePr>
        <p:xfrm>
          <a:off x="480060" y="1493152"/>
          <a:ext cx="8229600" cy="405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50180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4E722F0-550E-8FFB-053C-04579C578423}"/>
              </a:ext>
            </a:extLst>
          </p:cNvPr>
          <p:cNvGraphicFramePr/>
          <p:nvPr>
            <p:extLst>
              <p:ext uri="{D42A27DB-BD31-4B8C-83A1-F6EECF244321}">
                <p14:modId xmlns:p14="http://schemas.microsoft.com/office/powerpoint/2010/main" val="1635404905"/>
              </p:ext>
            </p:extLst>
          </p:nvPr>
        </p:nvGraphicFramePr>
        <p:xfrm>
          <a:off x="480060" y="1403942"/>
          <a:ext cx="8229600" cy="405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32247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0CE8526-E281-D930-9ADD-3BE4E3EA6CAF}"/>
              </a:ext>
            </a:extLst>
          </p:cNvPr>
          <p:cNvGraphicFramePr/>
          <p:nvPr>
            <p:extLst>
              <p:ext uri="{D42A27DB-BD31-4B8C-83A1-F6EECF244321}">
                <p14:modId xmlns:p14="http://schemas.microsoft.com/office/powerpoint/2010/main" val="1887257296"/>
              </p:ext>
            </p:extLst>
          </p:nvPr>
        </p:nvGraphicFramePr>
        <p:xfrm>
          <a:off x="480060" y="910811"/>
          <a:ext cx="8229600" cy="4798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614456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661222"/>
            <a:ext cx="8229600" cy="4320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Legal  &amp; Practical Considerations</a:t>
            </a:r>
          </a:p>
          <a:p>
            <a:pPr marL="457200" lvl="1" indent="-233363">
              <a:buFont typeface="Arial" panose="020B0604020202020204" pitchFamily="34" charset="0"/>
              <a:buChar char="•"/>
            </a:pPr>
            <a:r>
              <a:rPr lang="en-US" sz="2000" dirty="0"/>
              <a:t>Public Employers Must Respect the First Amendment</a:t>
            </a:r>
          </a:p>
          <a:p>
            <a:pPr marL="969963" lvl="2" indent="-285750">
              <a:buFont typeface="Courier New" panose="02070309020205020404" pitchFamily="49" charset="0"/>
              <a:buChar char="o"/>
            </a:pPr>
            <a:r>
              <a:rPr lang="en-US" sz="2000" dirty="0"/>
              <a:t>Public employees’ speech is protected when:</a:t>
            </a:r>
          </a:p>
          <a:p>
            <a:pPr marL="1427163" lvl="3" indent="-285750">
              <a:buFont typeface="Wingdings" panose="05000000000000000000" pitchFamily="2" charset="2"/>
              <a:buChar char="§"/>
            </a:pPr>
            <a:r>
              <a:rPr lang="en-US" sz="2000" dirty="0"/>
              <a:t>speaking as private citizens </a:t>
            </a:r>
          </a:p>
          <a:p>
            <a:pPr marL="1427163" lvl="3" indent="-285750">
              <a:buFont typeface="Wingdings" panose="05000000000000000000" pitchFamily="2" charset="2"/>
              <a:buChar char="§"/>
            </a:pPr>
            <a:r>
              <a:rPr lang="en-US" sz="2000" dirty="0"/>
              <a:t>on matters of public concern </a:t>
            </a:r>
          </a:p>
          <a:p>
            <a:pPr marL="1427163" lvl="3" indent="-285750">
              <a:buFont typeface="Wingdings" panose="05000000000000000000" pitchFamily="2" charset="2"/>
              <a:buChar char="§"/>
            </a:pPr>
            <a:r>
              <a:rPr lang="en-US" sz="2000" dirty="0"/>
              <a:t>and when that employee’s speech outweighs the interest of the employer in promoting an efficient workplace.  </a:t>
            </a:r>
          </a:p>
          <a:p>
            <a:pPr marL="1085850" lvl="3" indent="0">
              <a:buNone/>
            </a:pPr>
            <a:r>
              <a:rPr lang="en-US" sz="2000" i="1" dirty="0"/>
              <a:t>Garcetti v. Ceballos</a:t>
            </a:r>
            <a:r>
              <a:rPr lang="en-US" sz="2000" dirty="0"/>
              <a:t>, 547 U.S. 410 (2006); </a:t>
            </a:r>
            <a:r>
              <a:rPr lang="en-US" sz="2000" i="1" dirty="0"/>
              <a:t>Connick v. Myers</a:t>
            </a:r>
            <a:r>
              <a:rPr lang="en-US" sz="2000" dirty="0"/>
              <a:t>, 461 U.S. 138 (1983); </a:t>
            </a:r>
            <a:r>
              <a:rPr lang="en-US" sz="2000" i="1" dirty="0"/>
              <a:t>Pickering v. Board of Ed., et al;  </a:t>
            </a:r>
            <a:r>
              <a:rPr lang="en-US" sz="2000" dirty="0"/>
              <a:t>391 U.S. 563 (1968).</a:t>
            </a:r>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pic>
        <p:nvPicPr>
          <p:cNvPr id="5" name="Graphic 4" descr="Microphone with solid fill">
            <a:extLst>
              <a:ext uri="{FF2B5EF4-FFF2-40B4-BE49-F238E27FC236}">
                <a16:creationId xmlns:a16="http://schemas.microsoft.com/office/drawing/2014/main" id="{71FDAC0A-E705-A6F9-3DEE-E9167606C9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90292">
            <a:off x="6774149" y="1231722"/>
            <a:ext cx="2109644" cy="2109644"/>
          </a:xfrm>
          <a:prstGeom prst="rect">
            <a:avLst/>
          </a:prstGeom>
        </p:spPr>
      </p:pic>
    </p:spTree>
    <p:extLst>
      <p:ext uri="{BB962C8B-B14F-4D97-AF65-F5344CB8AC3E}">
        <p14:creationId xmlns:p14="http://schemas.microsoft.com/office/powerpoint/2010/main" val="285662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BD4A16C-CCAC-7A11-5780-0F03E9F3F871}"/>
              </a:ext>
            </a:extLst>
          </p:cNvPr>
          <p:cNvGraphicFramePr/>
          <p:nvPr>
            <p:extLst>
              <p:ext uri="{D42A27DB-BD31-4B8C-83A1-F6EECF244321}">
                <p14:modId xmlns:p14="http://schemas.microsoft.com/office/powerpoint/2010/main" val="208556232"/>
              </p:ext>
            </p:extLst>
          </p:nvPr>
        </p:nvGraphicFramePr>
        <p:xfrm>
          <a:off x="480060" y="984714"/>
          <a:ext cx="8229600" cy="510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74041"/>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 Employees </a:t>
            </a:r>
          </a:p>
        </p:txBody>
      </p:sp>
    </p:spTree>
    <p:extLst>
      <p:ext uri="{BB962C8B-B14F-4D97-AF65-F5344CB8AC3E}">
        <p14:creationId xmlns:p14="http://schemas.microsoft.com/office/powerpoint/2010/main" val="272541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Presenters</a:t>
            </a:r>
          </a:p>
        </p:txBody>
      </p:sp>
      <p:sp>
        <p:nvSpPr>
          <p:cNvPr id="10" name="TextBox 9">
            <a:extLst>
              <a:ext uri="{FF2B5EF4-FFF2-40B4-BE49-F238E27FC236}">
                <a16:creationId xmlns:a16="http://schemas.microsoft.com/office/drawing/2014/main" id="{D3840859-E080-4ADF-A5B9-44D922B48AF2}"/>
              </a:ext>
            </a:extLst>
          </p:cNvPr>
          <p:cNvSpPr txBox="1"/>
          <p:nvPr/>
        </p:nvSpPr>
        <p:spPr>
          <a:xfrm>
            <a:off x="761427" y="4612953"/>
            <a:ext cx="15520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cs typeface="Arial"/>
              </a:rPr>
              <a:t>Madeleine Albright </a:t>
            </a:r>
            <a:r>
              <a:rPr kumimoji="0" lang="en-US" sz="2400" b="1" i="0" u="none" strike="noStrike" kern="1200" cap="none" spc="0" normalizeH="0" baseline="0" noProof="0" dirty="0">
                <a:ln>
                  <a:noFill/>
                </a:ln>
                <a:solidFill>
                  <a:prstClr val="black"/>
                </a:solidFill>
                <a:effectLst/>
                <a:uLnTx/>
                <a:uFillTx/>
                <a:latin typeface="Calibri"/>
                <a:cs typeface="Arial"/>
              </a:rPr>
              <a:t> </a:t>
            </a:r>
          </a:p>
        </p:txBody>
      </p:sp>
      <p:sp>
        <p:nvSpPr>
          <p:cNvPr id="14" name="TextBox 13" descr="nn">
            <a:extLst>
              <a:ext uri="{FF2B5EF4-FFF2-40B4-BE49-F238E27FC236}">
                <a16:creationId xmlns:a16="http://schemas.microsoft.com/office/drawing/2014/main" id="{AD177C3C-6A13-49D1-A773-B3CE2AB6A648}"/>
              </a:ext>
            </a:extLst>
          </p:cNvPr>
          <p:cNvSpPr txBox="1"/>
          <p:nvPr/>
        </p:nvSpPr>
        <p:spPr>
          <a:xfrm>
            <a:off x="3473055" y="4612952"/>
            <a:ext cx="21978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cs typeface="Arial"/>
              </a:rPr>
              <a:t>Condaleezza Rice</a:t>
            </a:r>
          </a:p>
        </p:txBody>
      </p:sp>
      <p:sp>
        <p:nvSpPr>
          <p:cNvPr id="3" name="TextBox 2">
            <a:extLst>
              <a:ext uri="{FF2B5EF4-FFF2-40B4-BE49-F238E27FC236}">
                <a16:creationId xmlns:a16="http://schemas.microsoft.com/office/drawing/2014/main" id="{330581EC-72E9-7283-AA36-45F703147C0D}"/>
              </a:ext>
            </a:extLst>
          </p:cNvPr>
          <p:cNvSpPr txBox="1"/>
          <p:nvPr/>
        </p:nvSpPr>
        <p:spPr>
          <a:xfrm>
            <a:off x="6737446" y="4612952"/>
            <a:ext cx="1718443" cy="830997"/>
          </a:xfrm>
          <a:prstGeom prst="rect">
            <a:avLst/>
          </a:prstGeom>
          <a:noFill/>
        </p:spPr>
        <p:txBody>
          <a:bodyPr wrap="square">
            <a:spAutoFit/>
          </a:bodyPr>
          <a:lstStyle/>
          <a:p>
            <a:pPr algn="ctr"/>
            <a:r>
              <a:rPr lang="en-US" sz="2400" b="1" dirty="0"/>
              <a:t> Ted </a:t>
            </a:r>
          </a:p>
          <a:p>
            <a:pPr algn="ctr"/>
            <a:r>
              <a:rPr lang="en-US" sz="2400" b="1" dirty="0"/>
              <a:t>Lasso</a:t>
            </a:r>
          </a:p>
        </p:txBody>
      </p:sp>
      <p:pic>
        <p:nvPicPr>
          <p:cNvPr id="2050" name="Picture 2" descr="undefined">
            <a:extLst>
              <a:ext uri="{FF2B5EF4-FFF2-40B4-BE49-F238E27FC236}">
                <a16:creationId xmlns:a16="http://schemas.microsoft.com/office/drawing/2014/main" id="{A1EFF210-39CE-D9C6-DCB9-0CF406EAED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45" y="1770938"/>
            <a:ext cx="2382454" cy="2662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Condoleezza Rice - Education, Quotes &amp; Family">
            <a:extLst>
              <a:ext uri="{FF2B5EF4-FFF2-40B4-BE49-F238E27FC236}">
                <a16:creationId xmlns:a16="http://schemas.microsoft.com/office/drawing/2014/main" id="{9E568E06-74C2-39BD-3E47-32815F2C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007" y="1770938"/>
            <a:ext cx="2662235" cy="2662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Ted Lasso (@TedLasso) / X">
            <a:extLst>
              <a:ext uri="{FF2B5EF4-FFF2-40B4-BE49-F238E27FC236}">
                <a16:creationId xmlns:a16="http://schemas.microsoft.com/office/drawing/2014/main" id="{3F052E4B-6390-1216-0D6E-A2E28D576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551" y="1770939"/>
            <a:ext cx="2662235" cy="2662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127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DBD415B1-7834-A3BC-56FD-2D6617028FD5}"/>
              </a:ext>
            </a:extLst>
          </p:cNvPr>
          <p:cNvSpPr txBox="1">
            <a:spLocks/>
          </p:cNvSpPr>
          <p:nvPr/>
        </p:nvSpPr>
        <p:spPr>
          <a:xfrm>
            <a:off x="480060" y="1567586"/>
            <a:ext cx="8229600"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8188" lvl="1" indent="-280988"/>
            <a:endParaRPr lang="en-US" sz="2200" dirty="0"/>
          </a:p>
          <a:p>
            <a:pPr marL="738188" lvl="1" indent="-280988"/>
            <a:endParaRPr lang="en-US" sz="2200" dirty="0"/>
          </a:p>
        </p:txBody>
      </p:sp>
      <p:sp>
        <p:nvSpPr>
          <p:cNvPr id="3" name="Title 11">
            <a:extLst>
              <a:ext uri="{FF2B5EF4-FFF2-40B4-BE49-F238E27FC236}">
                <a16:creationId xmlns:a16="http://schemas.microsoft.com/office/drawing/2014/main" id="{6E05BEEB-512B-4829-AB3C-4A32496C75C8}"/>
              </a:ext>
            </a:extLst>
          </p:cNvPr>
          <p:cNvSpPr txBox="1">
            <a:spLocks/>
          </p:cNvSpPr>
          <p:nvPr/>
        </p:nvSpPr>
        <p:spPr>
          <a:xfrm>
            <a:off x="480060" y="561746"/>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sz="4000" dirty="0"/>
              <a:t>Closing Thoughts</a:t>
            </a:r>
          </a:p>
        </p:txBody>
      </p:sp>
      <p:graphicFrame>
        <p:nvGraphicFramePr>
          <p:cNvPr id="4" name="Diagram 3">
            <a:extLst>
              <a:ext uri="{FF2B5EF4-FFF2-40B4-BE49-F238E27FC236}">
                <a16:creationId xmlns:a16="http://schemas.microsoft.com/office/drawing/2014/main" id="{189DAD55-DBDB-CA0B-B661-F9170A5E3DCB}"/>
              </a:ext>
            </a:extLst>
          </p:cNvPr>
          <p:cNvGraphicFramePr/>
          <p:nvPr>
            <p:extLst>
              <p:ext uri="{D42A27DB-BD31-4B8C-83A1-F6EECF244321}">
                <p14:modId xmlns:p14="http://schemas.microsoft.com/office/powerpoint/2010/main" val="799339724"/>
              </p:ext>
            </p:extLst>
          </p:nvPr>
        </p:nvGraphicFramePr>
        <p:xfrm>
          <a:off x="480060" y="1567586"/>
          <a:ext cx="8183880" cy="430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89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479425" y="1372266"/>
            <a:ext cx="8229600" cy="475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ysClr val="windowText" lastClr="000000"/>
                </a:solidFill>
                <a:effectLst/>
                <a:uLnTx/>
                <a:uFillTx/>
                <a:latin typeface="Arial"/>
                <a:ea typeface="+mn-ea"/>
                <a:cs typeface="Arial"/>
              </a:rPr>
            </a:br>
            <a:r>
              <a:rPr kumimoji="0" lang="en-US" sz="2400" b="1" i="0" u="none" strike="noStrike" kern="1200" cap="none" spc="0" normalizeH="0" baseline="0" noProof="0" dirty="0">
                <a:ln>
                  <a:noFill/>
                </a:ln>
                <a:solidFill>
                  <a:srgbClr val="024886"/>
                </a:solidFill>
                <a:effectLst/>
                <a:uLnTx/>
                <a:uFillTx/>
                <a:latin typeface="Arial"/>
                <a:ea typeface="+mn-ea"/>
                <a:cs typeface="Arial"/>
              </a:rPr>
              <a:t>Ahlers &amp; Cooney, P.C.</a:t>
            </a:r>
            <a:br>
              <a:rPr kumimoji="0" lang="en-US" sz="2400" b="1" i="0" u="none" strike="noStrike" kern="1200" cap="none" spc="0" normalizeH="0" baseline="0" noProof="0" dirty="0">
                <a:ln>
                  <a:noFill/>
                </a:ln>
                <a:solidFill>
                  <a:srgbClr val="024886"/>
                </a:solidFill>
                <a:effectLst/>
                <a:uLnTx/>
                <a:uFillTx/>
                <a:latin typeface="Arial"/>
                <a:ea typeface="+mn-ea"/>
                <a:cs typeface="Arial"/>
              </a:rPr>
            </a:br>
            <a:endParaRPr kumimoji="0" lang="en-US" sz="2400" b="1" i="0" u="none" strike="noStrike" kern="1200" cap="none" spc="0" normalizeH="0" baseline="0" noProof="0" dirty="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r>
              <a:rPr lang="en-US" sz="2200" dirty="0">
                <a:solidFill>
                  <a:srgbClr val="024886"/>
                </a:solidFill>
                <a:latin typeface="Arial"/>
                <a:cs typeface="Arial"/>
              </a:rPr>
              <a:t>Ann </a:t>
            </a:r>
            <a:r>
              <a:rPr lang="en-US" sz="2200" dirty="0" err="1">
                <a:solidFill>
                  <a:srgbClr val="024886"/>
                </a:solidFill>
                <a:latin typeface="Arial"/>
                <a:cs typeface="Arial"/>
              </a:rPr>
              <a:t>Smisek</a:t>
            </a:r>
            <a:r>
              <a:rPr lang="en-US" sz="2200" dirty="0">
                <a:solidFill>
                  <a:srgbClr val="024886"/>
                </a:solidFill>
                <a:latin typeface="Arial"/>
                <a:cs typeface="Arial"/>
              </a:rPr>
              <a:t> – </a:t>
            </a:r>
            <a:r>
              <a:rPr lang="en-US" sz="2200" dirty="0">
                <a:solidFill>
                  <a:srgbClr val="024886"/>
                </a:solidFill>
                <a:latin typeface="Arial"/>
                <a:cs typeface="Arial"/>
                <a:hlinkClick r:id="rId3"/>
              </a:rPr>
              <a:t>asmisek</a:t>
            </a:r>
            <a:r>
              <a:rPr kumimoji="0" lang="en-US" sz="2200" b="0" i="0" u="none" strike="noStrike" kern="1200" cap="none" spc="0" normalizeH="0" baseline="0" noProof="0" dirty="0">
                <a:ln>
                  <a:noFill/>
                </a:ln>
                <a:solidFill>
                  <a:srgbClr val="024886"/>
                </a:solidFill>
                <a:effectLst/>
                <a:uLnTx/>
                <a:uFillTx/>
                <a:latin typeface="Arial"/>
                <a:cs typeface="Arial"/>
                <a:hlinkClick r:id="rId3"/>
              </a:rPr>
              <a:t>@ahlerslaw.com</a:t>
            </a:r>
            <a:endParaRPr kumimoji="0" lang="en-US" sz="2200" b="0" i="0" u="none" strike="noStrike" kern="1200" cap="none" spc="0" normalizeH="0" baseline="0" noProof="0" dirty="0">
              <a:ln>
                <a:noFill/>
              </a:ln>
              <a:solidFill>
                <a:srgbClr val="024886"/>
              </a:solidFill>
              <a:effectLst/>
              <a:uLnTx/>
              <a:uFillTx/>
              <a:latin typeface="Arial"/>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r>
              <a:rPr lang="en-US" sz="2200" dirty="0">
                <a:solidFill>
                  <a:srgbClr val="024886"/>
                </a:solidFill>
                <a:latin typeface="Arial"/>
                <a:ea typeface="+mn-ea"/>
                <a:cs typeface="Arial"/>
              </a:rPr>
              <a:t>Jeffrey Edgar – </a:t>
            </a:r>
            <a:r>
              <a:rPr lang="en-US" sz="2200" dirty="0">
                <a:solidFill>
                  <a:srgbClr val="024886"/>
                </a:solidFill>
                <a:latin typeface="Arial"/>
                <a:ea typeface="+mn-ea"/>
                <a:cs typeface="Arial"/>
                <a:hlinkClick r:id="rId4"/>
              </a:rPr>
              <a:t>jedgar@ahlerslaw.com</a:t>
            </a:r>
            <a:endParaRPr lang="en-US" sz="2200" dirty="0">
              <a:solidFill>
                <a:srgbClr val="024886"/>
              </a:solidFill>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rgbClr val="024886"/>
                </a:solidFill>
                <a:effectLst/>
                <a:uLnTx/>
                <a:uFillTx/>
                <a:latin typeface="Arial"/>
                <a:ea typeface="+mn-ea"/>
                <a:cs typeface="Arial"/>
              </a:rPr>
            </a:br>
            <a:br>
              <a:rPr kumimoji="0" lang="en-US" sz="1200" b="0" i="0" u="none" strike="noStrike" kern="1200" cap="none" spc="0" normalizeH="0" baseline="0" noProof="0" dirty="0">
                <a:ln>
                  <a:noFill/>
                </a:ln>
                <a:solidFill>
                  <a:sysClr val="windowText" lastClr="000000"/>
                </a:solidFill>
                <a:effectLst/>
                <a:uLnTx/>
                <a:uFillTx/>
                <a:latin typeface="Arial"/>
                <a:ea typeface="+mn-ea"/>
                <a:cs typeface="Arial"/>
              </a:rPr>
            </a:br>
            <a:endParaRPr kumimoji="0" lang="en-US" sz="2400" b="0" i="0" u="none" strike="noStrike" kern="1200" cap="none" spc="0" normalizeH="0" baseline="0" noProof="0" dirty="0">
              <a:ln>
                <a:noFill/>
              </a:ln>
              <a:solidFill>
                <a:srgbClr val="94B6D2">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a:ea typeface="+mn-ea"/>
              <a:cs typeface="Aria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810000" y="1616106"/>
            <a:ext cx="1524000" cy="152400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Q &amp; A</a:t>
            </a:r>
          </a:p>
        </p:txBody>
      </p:sp>
      <p:pic>
        <p:nvPicPr>
          <p:cNvPr id="2" name="Picture 1">
            <a:extLst>
              <a:ext uri="{FF2B5EF4-FFF2-40B4-BE49-F238E27FC236}">
                <a16:creationId xmlns:a16="http://schemas.microsoft.com/office/drawing/2014/main" id="{B9D85F05-CCB9-418B-A5C1-7683CE244B9D}"/>
              </a:ext>
            </a:extLst>
          </p:cNvPr>
          <p:cNvPicPr>
            <a:picLocks noChangeAspect="1"/>
          </p:cNvPicPr>
          <p:nvPr/>
        </p:nvPicPr>
        <p:blipFill>
          <a:blip r:embed="rId6"/>
          <a:stretch>
            <a:fillRect/>
          </a:stretch>
        </p:blipFill>
        <p:spPr>
          <a:xfrm>
            <a:off x="8104198" y="731172"/>
            <a:ext cx="793645" cy="793645"/>
          </a:xfrm>
          <a:prstGeom prst="rect">
            <a:avLst/>
          </a:prstGeom>
        </p:spPr>
      </p:pic>
      <p:pic>
        <p:nvPicPr>
          <p:cNvPr id="5" name="Picture 4">
            <a:extLst>
              <a:ext uri="{FF2B5EF4-FFF2-40B4-BE49-F238E27FC236}">
                <a16:creationId xmlns:a16="http://schemas.microsoft.com/office/drawing/2014/main" id="{E3040064-1219-45DC-B44B-8820BF274A94}"/>
              </a:ext>
            </a:extLst>
          </p:cNvPr>
          <p:cNvPicPr>
            <a:picLocks noChangeAspect="1"/>
          </p:cNvPicPr>
          <p:nvPr/>
        </p:nvPicPr>
        <p:blipFill>
          <a:blip r:embed="rId7"/>
          <a:stretch>
            <a:fillRect/>
          </a:stretch>
        </p:blipFill>
        <p:spPr>
          <a:xfrm>
            <a:off x="7013012" y="731172"/>
            <a:ext cx="793645" cy="793645"/>
          </a:xfrm>
          <a:prstGeom prst="rect">
            <a:avLst/>
          </a:prstGeom>
        </p:spPr>
      </p:pic>
    </p:spTree>
    <p:extLst>
      <p:ext uri="{BB962C8B-B14F-4D97-AF65-F5344CB8AC3E}">
        <p14:creationId xmlns:p14="http://schemas.microsoft.com/office/powerpoint/2010/main" val="27164299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80060" y="1797832"/>
            <a:ext cx="8229600" cy="4050115"/>
          </a:xfrm>
        </p:spPr>
        <p:txBody>
          <a:bodyPr/>
          <a:lstStyle/>
          <a:p>
            <a:pPr marL="0" indent="0">
              <a:buNone/>
            </a:pPr>
            <a:r>
              <a:rPr lang="en-US" sz="2000" dirty="0"/>
              <a:t>We face conflict on many fronts these days:</a:t>
            </a:r>
          </a:p>
        </p:txBody>
      </p:sp>
      <p:sp>
        <p:nvSpPr>
          <p:cNvPr id="12" name="Title 11"/>
          <p:cNvSpPr>
            <a:spLocks noGrp="1"/>
          </p:cNvSpPr>
          <p:nvPr>
            <p:ph type="title"/>
          </p:nvPr>
        </p:nvSpPr>
        <p:spPr>
          <a:xfrm>
            <a:off x="480060" y="574041"/>
            <a:ext cx="8447726" cy="1005840"/>
          </a:xfrm>
        </p:spPr>
        <p:txBody>
          <a:bodyPr/>
          <a:lstStyle/>
          <a:p>
            <a:r>
              <a:rPr lang="en-US" dirty="0"/>
              <a:t>Managing Conflict</a:t>
            </a:r>
          </a:p>
        </p:txBody>
      </p:sp>
      <p:graphicFrame>
        <p:nvGraphicFramePr>
          <p:cNvPr id="3" name="Diagram 2">
            <a:extLst>
              <a:ext uri="{FF2B5EF4-FFF2-40B4-BE49-F238E27FC236}">
                <a16:creationId xmlns:a16="http://schemas.microsoft.com/office/drawing/2014/main" id="{01608C4B-56A0-28C0-5E99-6C72B24BCD74}"/>
              </a:ext>
            </a:extLst>
          </p:cNvPr>
          <p:cNvGraphicFramePr/>
          <p:nvPr>
            <p:extLst>
              <p:ext uri="{D42A27DB-BD31-4B8C-83A1-F6EECF244321}">
                <p14:modId xmlns:p14="http://schemas.microsoft.com/office/powerpoint/2010/main" val="620211518"/>
              </p:ext>
            </p:extLst>
          </p:nvPr>
        </p:nvGraphicFramePr>
        <p:xfrm>
          <a:off x="648480" y="2079629"/>
          <a:ext cx="7892759" cy="236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0706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551074"/>
            <a:ext cx="8229600" cy="4874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24886"/>
                </a:solidFill>
              </a:rPr>
              <a:t>What we are seeing:</a:t>
            </a:r>
          </a:p>
          <a:p>
            <a:pPr marL="457200" lvl="1" indent="-233363">
              <a:buFont typeface="Arial" panose="020B0604020202020204" pitchFamily="34" charset="0"/>
              <a:buChar char="•"/>
            </a:pPr>
            <a:r>
              <a:rPr lang="en-US" sz="2000" dirty="0"/>
              <a:t>“We’re not in Kansas anymore”</a:t>
            </a:r>
          </a:p>
          <a:p>
            <a:pPr marL="1025525" lvl="2" indent="-341313">
              <a:buFont typeface="Courier New" panose="02070309020205020404" pitchFamily="49" charset="0"/>
              <a:buChar char="o"/>
            </a:pPr>
            <a:r>
              <a:rPr lang="en-US" sz="2000" dirty="0"/>
              <a:t>Extreme divisiveness often driven by politics</a:t>
            </a:r>
          </a:p>
          <a:p>
            <a:pPr marL="1025525" lvl="2" indent="-341313">
              <a:buFont typeface="Courier New" panose="02070309020205020404" pitchFamily="49" charset="0"/>
              <a:buChar char="o"/>
            </a:pPr>
            <a:r>
              <a:rPr lang="en-US" sz="2000" dirty="0"/>
              <a:t>A focus on polarizing topics</a:t>
            </a:r>
          </a:p>
          <a:p>
            <a:pPr marL="1025525" lvl="2" indent="-341313">
              <a:buFont typeface="Courier New" panose="02070309020205020404" pitchFamily="49" charset="0"/>
              <a:buChar char="o"/>
            </a:pPr>
            <a:r>
              <a:rPr lang="en-US" sz="2000" dirty="0"/>
              <a:t>Prioritizing values over practical issues</a:t>
            </a:r>
          </a:p>
          <a:p>
            <a:pPr marL="1025525" lvl="2" indent="-341313">
              <a:buFont typeface="Courier New" panose="02070309020205020404" pitchFamily="49" charset="0"/>
              <a:buChar char="o"/>
            </a:pPr>
            <a:r>
              <a:rPr lang="en-US" sz="2000" dirty="0"/>
              <a:t>Lack of respectful public discourse</a:t>
            </a:r>
          </a:p>
          <a:p>
            <a:pPr marL="628650" lvl="2" indent="0">
              <a:buNone/>
            </a:pPr>
            <a:endParaRPr lang="en-US" sz="2000" dirty="0"/>
          </a:p>
          <a:p>
            <a:pPr marL="512763" lvl="1" indent="-233363">
              <a:buFont typeface="Arial" panose="020B0604020202020204" pitchFamily="34" charset="0"/>
              <a:buChar char="•"/>
            </a:pPr>
            <a:r>
              <a:rPr lang="en-US" sz="2000" dirty="0"/>
              <a:t>Examples:</a:t>
            </a:r>
          </a:p>
          <a:p>
            <a:pPr marL="1025525" lvl="2" indent="-333375">
              <a:buFont typeface="Courier New" panose="02070309020205020404" pitchFamily="49" charset="0"/>
              <a:buChar char="o"/>
            </a:pPr>
            <a:r>
              <a:rPr lang="en-US" sz="2000" dirty="0"/>
              <a:t>Madison County, others</a:t>
            </a:r>
          </a:p>
          <a:p>
            <a:pPr marL="1025525" lvl="2" indent="-333375">
              <a:buFont typeface="Courier New" panose="02070309020205020404" pitchFamily="49" charset="0"/>
              <a:buChar char="o"/>
            </a:pPr>
            <a:r>
              <a:rPr lang="en-US" sz="2000" dirty="0"/>
              <a:t>More public engagement and input</a:t>
            </a:r>
          </a:p>
          <a:p>
            <a:pPr marL="1025525" lvl="2" indent="-333375">
              <a:buFont typeface="Courier New" panose="02070309020205020404" pitchFamily="49" charset="0"/>
              <a:buChar char="o"/>
            </a:pPr>
            <a:r>
              <a:rPr lang="en-US" sz="2000" dirty="0"/>
              <a:t>Meetings being more divisive and unproductive</a:t>
            </a:r>
          </a:p>
          <a:p>
            <a:pPr marL="1025525" lvl="2" indent="-333375">
              <a:buFont typeface="Courier New" panose="02070309020205020404" pitchFamily="49" charset="0"/>
              <a:buChar char="o"/>
            </a:pPr>
            <a:r>
              <a:rPr lang="en-US" sz="2000" dirty="0"/>
              <a:t>Elected officials resigning, not running for re-election, or getting voted out</a:t>
            </a:r>
          </a:p>
          <a:p>
            <a:pPr marL="1025525" lvl="2" indent="-333375">
              <a:buFont typeface="Courier New" panose="02070309020205020404" pitchFamily="49" charset="0"/>
              <a:buChar char="o"/>
            </a:pPr>
            <a:r>
              <a:rPr lang="en-US" sz="2000" dirty="0"/>
              <a:t>Conflicts of Interest</a:t>
            </a:r>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42034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within Boards and Councils</a:t>
            </a:r>
          </a:p>
        </p:txBody>
      </p:sp>
    </p:spTree>
    <p:extLst>
      <p:ext uri="{BB962C8B-B14F-4D97-AF65-F5344CB8AC3E}">
        <p14:creationId xmlns:p14="http://schemas.microsoft.com/office/powerpoint/2010/main" val="280907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229600"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64928"/>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within Boards and Councils</a:t>
            </a:r>
          </a:p>
        </p:txBody>
      </p:sp>
      <p:sp>
        <p:nvSpPr>
          <p:cNvPr id="11" name="TextBox 10">
            <a:extLst>
              <a:ext uri="{FF2B5EF4-FFF2-40B4-BE49-F238E27FC236}">
                <a16:creationId xmlns:a16="http://schemas.microsoft.com/office/drawing/2014/main" id="{BBC9EA28-C3A1-0F10-68C5-B0683567B982}"/>
              </a:ext>
            </a:extLst>
          </p:cNvPr>
          <p:cNvSpPr txBox="1"/>
          <p:nvPr/>
        </p:nvSpPr>
        <p:spPr>
          <a:xfrm>
            <a:off x="480060" y="1730924"/>
            <a:ext cx="7658100" cy="4370427"/>
          </a:xfrm>
          <a:prstGeom prst="rect">
            <a:avLst/>
          </a:prstGeom>
          <a:noFill/>
        </p:spPr>
        <p:txBody>
          <a:bodyPr wrap="square">
            <a:spAutoFit/>
          </a:bodyPr>
          <a:lstStyle/>
          <a:p>
            <a:r>
              <a:rPr lang="en-US" sz="2000" b="1" dirty="0">
                <a:solidFill>
                  <a:srgbClr val="024886"/>
                </a:solidFill>
                <a:latin typeface="Arial" panose="020B0604020202020204" pitchFamily="34" charset="0"/>
                <a:cs typeface="Arial" panose="020B0604020202020204" pitchFamily="34" charset="0"/>
              </a:rPr>
              <a:t>What do we need to remember in this climate?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Very difficult for those inside but do not lose focus or hope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Risk management is paramount.</a:t>
            </a:r>
          </a:p>
          <a:p>
            <a:pPr marL="342900" indent="-342900">
              <a:buClr>
                <a:srgbClr val="024886"/>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33363" indent="-233363">
              <a:buClr>
                <a:srgbClr val="024886"/>
              </a:buClr>
              <a:buFont typeface="Arial" panose="020B0604020202020204" pitchFamily="34" charset="0"/>
              <a:buChar char="•"/>
            </a:pPr>
            <a:r>
              <a:rPr lang="en-US" sz="2000" dirty="0">
                <a:latin typeface="Arial" panose="020B0604020202020204" pitchFamily="34" charset="0"/>
                <a:cs typeface="Arial" panose="020B0604020202020204" pitchFamily="34" charset="0"/>
              </a:rPr>
              <a:t>Who is liable for mistakes? – The entity as a whole.</a:t>
            </a:r>
          </a:p>
          <a:p>
            <a:pPr marL="803275" lvl="1" indent="-346075">
              <a:buClr>
                <a:srgbClr val="024886"/>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Have a policy that articulates who can speak on behalf of the public entity </a:t>
            </a:r>
          </a:p>
          <a:p>
            <a:pPr marL="233363" indent="-233363">
              <a:buClr>
                <a:srgbClr val="024886"/>
              </a:buClr>
              <a:buFont typeface="Arial" panose="020B0604020202020204" pitchFamily="34" charset="0"/>
              <a:buChar char="•"/>
            </a:pPr>
            <a:r>
              <a:rPr lang="en-US" sz="2000" dirty="0">
                <a:latin typeface="Arial" panose="020B0604020202020204" pitchFamily="34" charset="0"/>
                <a:cs typeface="Arial" panose="020B0604020202020204" pitchFamily="34" charset="0"/>
              </a:rPr>
              <a:t>Personal feelings or values will not help the entity defend a lawsuit</a:t>
            </a:r>
          </a:p>
          <a:p>
            <a:pPr marL="233363" indent="-233363">
              <a:buClr>
                <a:srgbClr val="024886"/>
              </a:buClr>
              <a:buFont typeface="Arial" panose="020B0604020202020204" pitchFamily="34" charset="0"/>
              <a:buChar char="•"/>
            </a:pPr>
            <a:r>
              <a:rPr lang="en-US" sz="2000" dirty="0">
                <a:latin typeface="Arial" panose="020B0604020202020204" pitchFamily="34" charset="0"/>
                <a:cs typeface="Arial" panose="020B0604020202020204" pitchFamily="34" charset="0"/>
              </a:rPr>
              <a:t>Documentation is critical </a:t>
            </a:r>
          </a:p>
          <a:p>
            <a:pPr marL="233363" indent="-233363">
              <a:buClr>
                <a:srgbClr val="024886"/>
              </a:buClr>
              <a:buFont typeface="Arial" panose="020B0604020202020204" pitchFamily="34" charset="0"/>
              <a:buChar char="•"/>
            </a:pPr>
            <a:r>
              <a:rPr lang="en-US" sz="2000" dirty="0">
                <a:latin typeface="Arial" panose="020B0604020202020204" pitchFamily="34" charset="0"/>
                <a:cs typeface="Arial" panose="020B0604020202020204" pitchFamily="34" charset="0"/>
              </a:rPr>
              <a:t>Opinion shopping — don’t waive attorney/client privileged info</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6368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2AFD17E1-6B26-ABBA-A576-599498B50713}"/>
              </a:ext>
            </a:extLst>
          </p:cNvPr>
          <p:cNvSpPr txBox="1">
            <a:spLocks/>
          </p:cNvSpPr>
          <p:nvPr/>
        </p:nvSpPr>
        <p:spPr>
          <a:xfrm>
            <a:off x="480060" y="1730924"/>
            <a:ext cx="8229600" cy="405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971550" indent="-51435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3" name="Title 11">
            <a:extLst>
              <a:ext uri="{FF2B5EF4-FFF2-40B4-BE49-F238E27FC236}">
                <a16:creationId xmlns:a16="http://schemas.microsoft.com/office/drawing/2014/main" id="{73FD538F-4495-2AA7-8C8B-95DC84AC3D39}"/>
              </a:ext>
            </a:extLst>
          </p:cNvPr>
          <p:cNvSpPr txBox="1">
            <a:spLocks/>
          </p:cNvSpPr>
          <p:nvPr/>
        </p:nvSpPr>
        <p:spPr>
          <a:xfrm>
            <a:off x="480060" y="524000"/>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within Boards and Councils</a:t>
            </a:r>
          </a:p>
        </p:txBody>
      </p:sp>
      <p:graphicFrame>
        <p:nvGraphicFramePr>
          <p:cNvPr id="4" name="Diagram 3">
            <a:extLst>
              <a:ext uri="{FF2B5EF4-FFF2-40B4-BE49-F238E27FC236}">
                <a16:creationId xmlns:a16="http://schemas.microsoft.com/office/drawing/2014/main" id="{8C33F2A5-A43A-EE82-EE4F-0F1DAC629E63}"/>
              </a:ext>
            </a:extLst>
          </p:cNvPr>
          <p:cNvGraphicFramePr/>
          <p:nvPr>
            <p:extLst>
              <p:ext uri="{D42A27DB-BD31-4B8C-83A1-F6EECF244321}">
                <p14:modId xmlns:p14="http://schemas.microsoft.com/office/powerpoint/2010/main" val="1330440113"/>
              </p:ext>
            </p:extLst>
          </p:nvPr>
        </p:nvGraphicFramePr>
        <p:xfrm>
          <a:off x="613874" y="1278379"/>
          <a:ext cx="7486904" cy="495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07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496EB80-9768-434D-A680-994430011EF4}"/>
              </a:ext>
            </a:extLst>
          </p:cNvPr>
          <p:cNvGraphicFramePr/>
          <p:nvPr>
            <p:extLst>
              <p:ext uri="{D42A27DB-BD31-4B8C-83A1-F6EECF244321}">
                <p14:modId xmlns:p14="http://schemas.microsoft.com/office/powerpoint/2010/main" val="4028642070"/>
              </p:ext>
            </p:extLst>
          </p:nvPr>
        </p:nvGraphicFramePr>
        <p:xfrm>
          <a:off x="543403" y="1172124"/>
          <a:ext cx="8229600" cy="514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434340" y="540588"/>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within Boards and Councils</a:t>
            </a:r>
          </a:p>
        </p:txBody>
      </p:sp>
    </p:spTree>
    <p:extLst>
      <p:ext uri="{BB962C8B-B14F-4D97-AF65-F5344CB8AC3E}">
        <p14:creationId xmlns:p14="http://schemas.microsoft.com/office/powerpoint/2010/main" val="419228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3EF52A7-6F70-10F7-2B8E-61D338BE4A97}"/>
              </a:ext>
            </a:extLst>
          </p:cNvPr>
          <p:cNvGraphicFramePr/>
          <p:nvPr>
            <p:extLst>
              <p:ext uri="{D42A27DB-BD31-4B8C-83A1-F6EECF244321}">
                <p14:modId xmlns:p14="http://schemas.microsoft.com/office/powerpoint/2010/main" val="2475695329"/>
              </p:ext>
            </p:extLst>
          </p:nvPr>
        </p:nvGraphicFramePr>
        <p:xfrm>
          <a:off x="457200" y="1192444"/>
          <a:ext cx="8229600" cy="488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1">
            <a:extLst>
              <a:ext uri="{FF2B5EF4-FFF2-40B4-BE49-F238E27FC236}">
                <a16:creationId xmlns:a16="http://schemas.microsoft.com/office/drawing/2014/main" id="{73FD538F-4495-2AA7-8C8B-95DC84AC3D39}"/>
              </a:ext>
            </a:extLst>
          </p:cNvPr>
          <p:cNvSpPr txBox="1">
            <a:spLocks/>
          </p:cNvSpPr>
          <p:nvPr/>
        </p:nvSpPr>
        <p:spPr>
          <a:xfrm>
            <a:off x="348137" y="529436"/>
            <a:ext cx="8447726" cy="10058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a:lstStyle>
          <a:p>
            <a:r>
              <a:rPr lang="en-US" dirty="0"/>
              <a:t>Conflict within Boards and Councils</a:t>
            </a:r>
          </a:p>
        </p:txBody>
      </p:sp>
    </p:spTree>
    <p:extLst>
      <p:ext uri="{BB962C8B-B14F-4D97-AF65-F5344CB8AC3E}">
        <p14:creationId xmlns:p14="http://schemas.microsoft.com/office/powerpoint/2010/main" val="2130110813"/>
      </p:ext>
    </p:extLst>
  </p:cSld>
  <p:clrMapOvr>
    <a:masterClrMapping/>
  </p:clrMapOvr>
</p:sld>
</file>

<file path=ppt/theme/theme1.xml><?xml version="1.0" encoding="utf-8"?>
<a:theme xmlns:a="http://schemas.openxmlformats.org/drawingml/2006/main" name="1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2006</Words>
  <Application>Microsoft Office PowerPoint</Application>
  <PresentationFormat>On-screen Show (4:3)</PresentationFormat>
  <Paragraphs>225</Paragraphs>
  <Slides>31</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31</vt:i4>
      </vt:variant>
    </vt:vector>
  </HeadingPairs>
  <TitlesOfParts>
    <vt:vector size="42" baseType="lpstr">
      <vt:lpstr>Arial</vt:lpstr>
      <vt:lpstr>Calibri</vt:lpstr>
      <vt:lpstr>Courier New</vt:lpstr>
      <vt:lpstr>Wingdings</vt:lpstr>
      <vt:lpstr>1_Office Theme</vt:lpstr>
      <vt:lpstr>2_Custom Design</vt:lpstr>
      <vt:lpstr>3_Custom Design</vt:lpstr>
      <vt:lpstr>4_Custom Design</vt:lpstr>
      <vt:lpstr>5_Custom Design</vt:lpstr>
      <vt:lpstr>6_Custom Design</vt:lpstr>
      <vt:lpstr>2_Office Theme</vt:lpstr>
      <vt:lpstr>Managing Conflict  in the Workplace  and Beyond</vt:lpstr>
      <vt:lpstr>Disclaimer</vt:lpstr>
      <vt:lpstr>Presenters</vt:lpstr>
      <vt:lpstr>Managing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
  <dc:creator>Tamara</dc:creator>
  <cp:keywords/>
  <dc:description/>
  <cp:lastModifiedBy>Kelsey Sebern</cp:lastModifiedBy>
  <cp:revision>70</cp:revision>
  <dcterms:created xsi:type="dcterms:W3CDTF">2017-12-14T20:49:31Z</dcterms:created>
  <dcterms:modified xsi:type="dcterms:W3CDTF">2025-08-11T18:45:50Z</dcterms:modified>
  <cp:category/>
  <cp:contentStatus/>
  <cp:version>0</cp:version>
</cp:coreProperties>
</file>