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2" r:id="rId4"/>
    <p:sldMasterId id="2147483795" r:id="rId5"/>
  </p:sldMasterIdLst>
  <p:notesMasterIdLst>
    <p:notesMasterId r:id="rId35"/>
  </p:notesMasterIdLst>
  <p:handoutMasterIdLst>
    <p:handoutMasterId r:id="rId36"/>
  </p:handoutMasterIdLst>
  <p:sldIdLst>
    <p:sldId id="319" r:id="rId6"/>
    <p:sldId id="256" r:id="rId7"/>
    <p:sldId id="355" r:id="rId8"/>
    <p:sldId id="356" r:id="rId9"/>
    <p:sldId id="320" r:id="rId10"/>
    <p:sldId id="261" r:id="rId11"/>
    <p:sldId id="351" r:id="rId12"/>
    <p:sldId id="307" r:id="rId13"/>
    <p:sldId id="345" r:id="rId14"/>
    <p:sldId id="346" r:id="rId15"/>
    <p:sldId id="340" r:id="rId16"/>
    <p:sldId id="339" r:id="rId17"/>
    <p:sldId id="347" r:id="rId18"/>
    <p:sldId id="336" r:id="rId19"/>
    <p:sldId id="333" r:id="rId20"/>
    <p:sldId id="343" r:id="rId21"/>
    <p:sldId id="332" r:id="rId22"/>
    <p:sldId id="324" r:id="rId23"/>
    <p:sldId id="342" r:id="rId24"/>
    <p:sldId id="335" r:id="rId25"/>
    <p:sldId id="341" r:id="rId26"/>
    <p:sldId id="353" r:id="rId27"/>
    <p:sldId id="352" r:id="rId28"/>
    <p:sldId id="349" r:id="rId29"/>
    <p:sldId id="350" r:id="rId30"/>
    <p:sldId id="354" r:id="rId31"/>
    <p:sldId id="337" r:id="rId32"/>
    <p:sldId id="338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F7F7F"/>
    <a:srgbClr val="A6A6A6"/>
    <a:srgbClr val="BFBFBF"/>
    <a:srgbClr val="465359"/>
    <a:srgbClr val="757575"/>
    <a:srgbClr val="8B8B8B"/>
    <a:srgbClr val="B0B0B0"/>
    <a:srgbClr val="D3D3D3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E39393-FB6D-4971-BD19-C92474EA254A}" v="222" dt="2022-07-27T00:47:08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595" autoAdjust="0"/>
  </p:normalViewPr>
  <p:slideViewPr>
    <p:cSldViewPr snapToGrid="0">
      <p:cViewPr varScale="1">
        <p:scale>
          <a:sx n="102" d="100"/>
          <a:sy n="102" d="100"/>
        </p:scale>
        <p:origin x="8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6C6583-56C6-4F24-9498-1E3F7F600B0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A356EB-8B39-41F1-8846-FB5DC80C49FC}">
      <dgm:prSet/>
      <dgm:spPr/>
      <dgm:t>
        <a:bodyPr/>
        <a:lstStyle/>
        <a:p>
          <a:endParaRPr lang="en-US" dirty="0"/>
        </a:p>
      </dgm:t>
    </dgm:pt>
    <dgm:pt modelId="{FA0C5368-14B9-4257-BC58-8889F4225D77}" type="parTrans" cxnId="{7239E28B-2F83-4B0E-B497-61AEE65BD8F8}">
      <dgm:prSet/>
      <dgm:spPr/>
      <dgm:t>
        <a:bodyPr/>
        <a:lstStyle/>
        <a:p>
          <a:endParaRPr lang="en-US"/>
        </a:p>
      </dgm:t>
    </dgm:pt>
    <dgm:pt modelId="{846CE108-D81D-4F51-B1D7-9DA57DA4BDCA}" type="sibTrans" cxnId="{7239E28B-2F83-4B0E-B497-61AEE65BD8F8}">
      <dgm:prSet/>
      <dgm:spPr/>
      <dgm:t>
        <a:bodyPr/>
        <a:lstStyle/>
        <a:p>
          <a:endParaRPr lang="en-US"/>
        </a:p>
      </dgm:t>
    </dgm:pt>
    <dgm:pt modelId="{66005842-916A-4972-A8EE-D6EF0D3BC94B}">
      <dgm:prSet/>
      <dgm:spPr/>
      <dgm:t>
        <a:bodyPr/>
        <a:lstStyle/>
        <a:p>
          <a:endParaRPr lang="en-US" dirty="0"/>
        </a:p>
      </dgm:t>
    </dgm:pt>
    <dgm:pt modelId="{2BA3C4BE-ED2E-4678-9628-81EA8B6E3534}" type="parTrans" cxnId="{05270C7B-A094-4BE9-9A8F-19B40D6E7237}">
      <dgm:prSet/>
      <dgm:spPr/>
      <dgm:t>
        <a:bodyPr/>
        <a:lstStyle/>
        <a:p>
          <a:endParaRPr lang="en-US"/>
        </a:p>
      </dgm:t>
    </dgm:pt>
    <dgm:pt modelId="{DCD490DB-4052-47AB-8721-3D71352035A4}" type="sibTrans" cxnId="{05270C7B-A094-4BE9-9A8F-19B40D6E7237}">
      <dgm:prSet/>
      <dgm:spPr/>
      <dgm:t>
        <a:bodyPr/>
        <a:lstStyle/>
        <a:p>
          <a:endParaRPr lang="en-US"/>
        </a:p>
      </dgm:t>
    </dgm:pt>
    <dgm:pt modelId="{678A4AE7-C5F1-4FC8-B1D6-3A6501F6D5F8}">
      <dgm:prSet/>
      <dgm:spPr/>
      <dgm:t>
        <a:bodyPr/>
        <a:lstStyle/>
        <a:p>
          <a:endParaRPr lang="en-US" dirty="0"/>
        </a:p>
      </dgm:t>
    </dgm:pt>
    <dgm:pt modelId="{33454169-4F05-4B63-9AE7-706861C48F9C}" type="parTrans" cxnId="{12FE5A9A-3F32-457F-A139-3C7876FE4F07}">
      <dgm:prSet/>
      <dgm:spPr/>
      <dgm:t>
        <a:bodyPr/>
        <a:lstStyle/>
        <a:p>
          <a:endParaRPr lang="en-US"/>
        </a:p>
      </dgm:t>
    </dgm:pt>
    <dgm:pt modelId="{040FD34E-B48F-4807-8FE2-74B9383E18CB}" type="sibTrans" cxnId="{12FE5A9A-3F32-457F-A139-3C7876FE4F07}">
      <dgm:prSet/>
      <dgm:spPr/>
      <dgm:t>
        <a:bodyPr/>
        <a:lstStyle/>
        <a:p>
          <a:endParaRPr lang="en-US"/>
        </a:p>
      </dgm:t>
    </dgm:pt>
    <dgm:pt modelId="{4DF7538D-410B-4B81-AD42-218F55086F9D}" type="pres">
      <dgm:prSet presAssocID="{7C6C6583-56C6-4F24-9498-1E3F7F600B07}" presName="linear" presStyleCnt="0">
        <dgm:presLayoutVars>
          <dgm:animLvl val="lvl"/>
          <dgm:resizeHandles val="exact"/>
        </dgm:presLayoutVars>
      </dgm:prSet>
      <dgm:spPr/>
    </dgm:pt>
    <dgm:pt modelId="{38D103A8-59C8-47A1-ABC0-A92BA2B1D94A}" type="pres">
      <dgm:prSet presAssocID="{13A356EB-8B39-41F1-8846-FB5DC80C49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586831-470F-4317-86DD-BC2F1DD9B84C}" type="pres">
      <dgm:prSet presAssocID="{846CE108-D81D-4F51-B1D7-9DA57DA4BDCA}" presName="spacer" presStyleCnt="0"/>
      <dgm:spPr/>
    </dgm:pt>
    <dgm:pt modelId="{EFE14F95-C71E-4280-830D-8EB719DCBDB9}" type="pres">
      <dgm:prSet presAssocID="{66005842-916A-4972-A8EE-D6EF0D3BC94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C45E08-C8B5-4D25-8AE9-2C9642D0AD70}" type="pres">
      <dgm:prSet presAssocID="{DCD490DB-4052-47AB-8721-3D71352035A4}" presName="spacer" presStyleCnt="0"/>
      <dgm:spPr/>
    </dgm:pt>
    <dgm:pt modelId="{1A1054F9-F465-4BEC-BC9F-70262775F617}" type="pres">
      <dgm:prSet presAssocID="{678A4AE7-C5F1-4FC8-B1D6-3A6501F6D5F8}" presName="parentText" presStyleLbl="node1" presStyleIdx="2" presStyleCnt="3" custLinFactNeighborX="-559" custLinFactNeighborY="45751">
        <dgm:presLayoutVars>
          <dgm:chMax val="0"/>
          <dgm:bulletEnabled val="1"/>
        </dgm:presLayoutVars>
      </dgm:prSet>
      <dgm:spPr/>
    </dgm:pt>
  </dgm:ptLst>
  <dgm:cxnLst>
    <dgm:cxn modelId="{05270C7B-A094-4BE9-9A8F-19B40D6E7237}" srcId="{7C6C6583-56C6-4F24-9498-1E3F7F600B07}" destId="{66005842-916A-4972-A8EE-D6EF0D3BC94B}" srcOrd="1" destOrd="0" parTransId="{2BA3C4BE-ED2E-4678-9628-81EA8B6E3534}" sibTransId="{DCD490DB-4052-47AB-8721-3D71352035A4}"/>
    <dgm:cxn modelId="{7239E28B-2F83-4B0E-B497-61AEE65BD8F8}" srcId="{7C6C6583-56C6-4F24-9498-1E3F7F600B07}" destId="{13A356EB-8B39-41F1-8846-FB5DC80C49FC}" srcOrd="0" destOrd="0" parTransId="{FA0C5368-14B9-4257-BC58-8889F4225D77}" sibTransId="{846CE108-D81D-4F51-B1D7-9DA57DA4BDCA}"/>
    <dgm:cxn modelId="{12FE5A9A-3F32-457F-A139-3C7876FE4F07}" srcId="{7C6C6583-56C6-4F24-9498-1E3F7F600B07}" destId="{678A4AE7-C5F1-4FC8-B1D6-3A6501F6D5F8}" srcOrd="2" destOrd="0" parTransId="{33454169-4F05-4B63-9AE7-706861C48F9C}" sibTransId="{040FD34E-B48F-4807-8FE2-74B9383E18CB}"/>
    <dgm:cxn modelId="{6715D6A1-F323-4F4F-BE11-8B5AD8226BB0}" type="presOf" srcId="{66005842-916A-4972-A8EE-D6EF0D3BC94B}" destId="{EFE14F95-C71E-4280-830D-8EB719DCBDB9}" srcOrd="0" destOrd="0" presId="urn:microsoft.com/office/officeart/2005/8/layout/vList2"/>
    <dgm:cxn modelId="{B9BC6DB5-1D80-4D8C-8A6D-B2C35D40F4E0}" type="presOf" srcId="{7C6C6583-56C6-4F24-9498-1E3F7F600B07}" destId="{4DF7538D-410B-4B81-AD42-218F55086F9D}" srcOrd="0" destOrd="0" presId="urn:microsoft.com/office/officeart/2005/8/layout/vList2"/>
    <dgm:cxn modelId="{58A95FC1-CA7F-4A51-A663-486B9203E1CA}" type="presOf" srcId="{678A4AE7-C5F1-4FC8-B1D6-3A6501F6D5F8}" destId="{1A1054F9-F465-4BEC-BC9F-70262775F617}" srcOrd="0" destOrd="0" presId="urn:microsoft.com/office/officeart/2005/8/layout/vList2"/>
    <dgm:cxn modelId="{B3EAABC2-3FDB-4F56-998D-C0D8360246A3}" type="presOf" srcId="{13A356EB-8B39-41F1-8846-FB5DC80C49FC}" destId="{38D103A8-59C8-47A1-ABC0-A92BA2B1D94A}" srcOrd="0" destOrd="0" presId="urn:microsoft.com/office/officeart/2005/8/layout/vList2"/>
    <dgm:cxn modelId="{70B8A5D6-2163-4815-8EC1-81DAFA81A1F0}" type="presParOf" srcId="{4DF7538D-410B-4B81-AD42-218F55086F9D}" destId="{38D103A8-59C8-47A1-ABC0-A92BA2B1D94A}" srcOrd="0" destOrd="0" presId="urn:microsoft.com/office/officeart/2005/8/layout/vList2"/>
    <dgm:cxn modelId="{AB00D8B2-110A-43A3-AE7F-27A10C845779}" type="presParOf" srcId="{4DF7538D-410B-4B81-AD42-218F55086F9D}" destId="{C1586831-470F-4317-86DD-BC2F1DD9B84C}" srcOrd="1" destOrd="0" presId="urn:microsoft.com/office/officeart/2005/8/layout/vList2"/>
    <dgm:cxn modelId="{2AE06504-3B55-4BE7-89CC-249325CDA53E}" type="presParOf" srcId="{4DF7538D-410B-4B81-AD42-218F55086F9D}" destId="{EFE14F95-C71E-4280-830D-8EB719DCBDB9}" srcOrd="2" destOrd="0" presId="urn:microsoft.com/office/officeart/2005/8/layout/vList2"/>
    <dgm:cxn modelId="{88F3DB26-B6C2-4904-86C8-202EBD7737DE}" type="presParOf" srcId="{4DF7538D-410B-4B81-AD42-218F55086F9D}" destId="{71C45E08-C8B5-4D25-8AE9-2C9642D0AD70}" srcOrd="3" destOrd="0" presId="urn:microsoft.com/office/officeart/2005/8/layout/vList2"/>
    <dgm:cxn modelId="{DF24F7EB-D2C2-4256-8859-3E9B1D274243}" type="presParOf" srcId="{4DF7538D-410B-4B81-AD42-218F55086F9D}" destId="{1A1054F9-F465-4BEC-BC9F-70262775F6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3B437-957C-4C40-B4A1-175B63B5F179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AA23FA28-5E0A-4F32-83BE-EF3CBA06F7C8}">
      <dgm:prSet/>
      <dgm:spPr/>
      <dgm:t>
        <a:bodyPr/>
        <a:lstStyle/>
        <a:p>
          <a:r>
            <a:rPr lang="en-US" dirty="0"/>
            <a:t>Efficiency</a:t>
          </a:r>
        </a:p>
      </dgm:t>
    </dgm:pt>
    <dgm:pt modelId="{695504ED-6FF4-4C37-9948-2144F5397E50}" type="parTrans" cxnId="{324D5926-6005-4C97-AD44-B6E48DFA0CEC}">
      <dgm:prSet/>
      <dgm:spPr/>
      <dgm:t>
        <a:bodyPr/>
        <a:lstStyle/>
        <a:p>
          <a:endParaRPr lang="en-US"/>
        </a:p>
      </dgm:t>
    </dgm:pt>
    <dgm:pt modelId="{A9AEC637-F60B-4669-A61E-4F5CDB256E85}" type="sibTrans" cxnId="{324D5926-6005-4C97-AD44-B6E48DFA0CEC}">
      <dgm:prSet/>
      <dgm:spPr/>
      <dgm:t>
        <a:bodyPr/>
        <a:lstStyle/>
        <a:p>
          <a:endParaRPr lang="en-US"/>
        </a:p>
      </dgm:t>
    </dgm:pt>
    <dgm:pt modelId="{AA04053D-A236-4E62-A164-2300D178210A}">
      <dgm:prSet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Trust</a:t>
          </a:r>
        </a:p>
      </dgm:t>
    </dgm:pt>
    <dgm:pt modelId="{CD601AFE-3FDF-436D-8341-4721A1D98597}" type="parTrans" cxnId="{52D8D706-33C2-4BAC-9DD2-BA6C9797798B}">
      <dgm:prSet/>
      <dgm:spPr/>
      <dgm:t>
        <a:bodyPr/>
        <a:lstStyle/>
        <a:p>
          <a:endParaRPr lang="en-US"/>
        </a:p>
      </dgm:t>
    </dgm:pt>
    <dgm:pt modelId="{5897F616-9E97-4FAE-AAB6-995F6C7C4BF6}" type="sibTrans" cxnId="{52D8D706-33C2-4BAC-9DD2-BA6C9797798B}">
      <dgm:prSet/>
      <dgm:spPr/>
      <dgm:t>
        <a:bodyPr/>
        <a:lstStyle/>
        <a:p>
          <a:endParaRPr lang="en-US"/>
        </a:p>
      </dgm:t>
    </dgm:pt>
    <dgm:pt modelId="{AF4810F6-7797-4359-8114-CE786B077419}">
      <dgm:prSet/>
      <dgm:spPr/>
      <dgm:t>
        <a:bodyPr/>
        <a:lstStyle/>
        <a:p>
          <a:r>
            <a:rPr lang="en-US" dirty="0"/>
            <a:t>Empathy</a:t>
          </a:r>
        </a:p>
      </dgm:t>
    </dgm:pt>
    <dgm:pt modelId="{6E176722-8A04-4089-AC5A-7943C5804664}" type="parTrans" cxnId="{836FD0BE-01BE-415A-926E-57E81CCB2567}">
      <dgm:prSet/>
      <dgm:spPr/>
      <dgm:t>
        <a:bodyPr/>
        <a:lstStyle/>
        <a:p>
          <a:endParaRPr lang="en-US"/>
        </a:p>
      </dgm:t>
    </dgm:pt>
    <dgm:pt modelId="{DB1568A8-CDAD-4185-8C97-64A265DBDFEE}" type="sibTrans" cxnId="{836FD0BE-01BE-415A-926E-57E81CCB2567}">
      <dgm:prSet/>
      <dgm:spPr/>
      <dgm:t>
        <a:bodyPr/>
        <a:lstStyle/>
        <a:p>
          <a:endParaRPr lang="en-US"/>
        </a:p>
      </dgm:t>
    </dgm:pt>
    <dgm:pt modelId="{0E16DA8F-7AF6-43EA-8CE8-3CBABD9ABC9E}">
      <dgm:prSet/>
      <dgm:spPr/>
      <dgm:t>
        <a:bodyPr/>
        <a:lstStyle/>
        <a:p>
          <a:r>
            <a:rPr lang="en-US" dirty="0"/>
            <a:t>Positivity</a:t>
          </a:r>
        </a:p>
      </dgm:t>
    </dgm:pt>
    <dgm:pt modelId="{EC774624-210A-4544-B608-95D7894D0A93}" type="parTrans" cxnId="{CCA4504B-CC56-4F7E-B517-6D503025DD67}">
      <dgm:prSet/>
      <dgm:spPr/>
      <dgm:t>
        <a:bodyPr/>
        <a:lstStyle/>
        <a:p>
          <a:endParaRPr lang="en-US"/>
        </a:p>
      </dgm:t>
    </dgm:pt>
    <dgm:pt modelId="{510A0F60-26C9-4744-A7C7-01C47FF65311}" type="sibTrans" cxnId="{CCA4504B-CC56-4F7E-B517-6D503025DD67}">
      <dgm:prSet/>
      <dgm:spPr/>
      <dgm:t>
        <a:bodyPr/>
        <a:lstStyle/>
        <a:p>
          <a:endParaRPr lang="en-US"/>
        </a:p>
      </dgm:t>
    </dgm:pt>
    <dgm:pt modelId="{1F8C922A-E910-46EC-931F-678851F3CE6F}">
      <dgm:prSet/>
      <dgm:spPr/>
      <dgm:t>
        <a:bodyPr/>
        <a:lstStyle/>
        <a:p>
          <a:r>
            <a:rPr lang="en-US" dirty="0"/>
            <a:t>Clarity </a:t>
          </a:r>
        </a:p>
      </dgm:t>
    </dgm:pt>
    <dgm:pt modelId="{3AF22519-DD07-4E2D-A763-139181FDA647}" type="parTrans" cxnId="{DFC1030B-33EF-4971-9A0C-583CBDE4E34B}">
      <dgm:prSet/>
      <dgm:spPr/>
      <dgm:t>
        <a:bodyPr/>
        <a:lstStyle/>
        <a:p>
          <a:endParaRPr lang="en-US"/>
        </a:p>
      </dgm:t>
    </dgm:pt>
    <dgm:pt modelId="{0D0028B0-AAB8-447C-AF4C-AD55E175C5AD}" type="sibTrans" cxnId="{DFC1030B-33EF-4971-9A0C-583CBDE4E34B}">
      <dgm:prSet/>
      <dgm:spPr/>
      <dgm:t>
        <a:bodyPr/>
        <a:lstStyle/>
        <a:p>
          <a:endParaRPr lang="en-US"/>
        </a:p>
      </dgm:t>
    </dgm:pt>
    <dgm:pt modelId="{90C86149-F713-413E-A275-45C8206F829D}">
      <dgm:prSet/>
      <dgm:spPr/>
      <dgm:t>
        <a:bodyPr/>
        <a:lstStyle/>
        <a:p>
          <a:r>
            <a:rPr lang="en-US"/>
            <a:t>Accountability </a:t>
          </a:r>
        </a:p>
      </dgm:t>
    </dgm:pt>
    <dgm:pt modelId="{CCAF0536-7C59-4CBF-A6EA-2BBB1801E07F}" type="parTrans" cxnId="{B7155715-D3F1-45A6-A687-770C974C22EE}">
      <dgm:prSet/>
      <dgm:spPr/>
      <dgm:t>
        <a:bodyPr/>
        <a:lstStyle/>
        <a:p>
          <a:endParaRPr lang="en-US"/>
        </a:p>
      </dgm:t>
    </dgm:pt>
    <dgm:pt modelId="{AFA21E7F-4E5D-46D8-8328-6180FBB9CD9F}" type="sibTrans" cxnId="{B7155715-D3F1-45A6-A687-770C974C22EE}">
      <dgm:prSet/>
      <dgm:spPr/>
      <dgm:t>
        <a:bodyPr/>
        <a:lstStyle/>
        <a:p>
          <a:endParaRPr lang="en-US"/>
        </a:p>
      </dgm:t>
    </dgm:pt>
    <dgm:pt modelId="{6BAA77F6-E94F-4207-AB89-7A4E4BF572DC}" type="pres">
      <dgm:prSet presAssocID="{2963B437-957C-4C40-B4A1-175B63B5F179}" presName="linear" presStyleCnt="0">
        <dgm:presLayoutVars>
          <dgm:dir/>
          <dgm:animLvl val="lvl"/>
          <dgm:resizeHandles val="exact"/>
        </dgm:presLayoutVars>
      </dgm:prSet>
      <dgm:spPr/>
    </dgm:pt>
    <dgm:pt modelId="{1FDA8CC8-963F-4E54-B517-0827B2967F22}" type="pres">
      <dgm:prSet presAssocID="{AA23FA28-5E0A-4F32-83BE-EF3CBA06F7C8}" presName="parentLin" presStyleCnt="0"/>
      <dgm:spPr/>
    </dgm:pt>
    <dgm:pt modelId="{3D2329AA-1E97-450E-9561-91A6E5059281}" type="pres">
      <dgm:prSet presAssocID="{AA23FA28-5E0A-4F32-83BE-EF3CBA06F7C8}" presName="parentLeftMargin" presStyleLbl="node1" presStyleIdx="0" presStyleCnt="6"/>
      <dgm:spPr/>
    </dgm:pt>
    <dgm:pt modelId="{30320B5F-9EB0-4616-BD22-C964AE7A7A5C}" type="pres">
      <dgm:prSet presAssocID="{AA23FA28-5E0A-4F32-83BE-EF3CBA06F7C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976898B-0B3E-4C6B-83CB-281CC4B93830}" type="pres">
      <dgm:prSet presAssocID="{AA23FA28-5E0A-4F32-83BE-EF3CBA06F7C8}" presName="negativeSpace" presStyleCnt="0"/>
      <dgm:spPr/>
    </dgm:pt>
    <dgm:pt modelId="{CB69320C-1398-4675-BD48-B01330495179}" type="pres">
      <dgm:prSet presAssocID="{AA23FA28-5E0A-4F32-83BE-EF3CBA06F7C8}" presName="childText" presStyleLbl="conFgAcc1" presStyleIdx="0" presStyleCnt="6">
        <dgm:presLayoutVars>
          <dgm:bulletEnabled val="1"/>
        </dgm:presLayoutVars>
      </dgm:prSet>
      <dgm:spPr/>
    </dgm:pt>
    <dgm:pt modelId="{44F5BA82-F67D-4C0C-AE73-B383C0016AB7}" type="pres">
      <dgm:prSet presAssocID="{A9AEC637-F60B-4669-A61E-4F5CDB256E85}" presName="spaceBetweenRectangles" presStyleCnt="0"/>
      <dgm:spPr/>
    </dgm:pt>
    <dgm:pt modelId="{511E38DD-A5C5-4426-83C0-4B1B48DB2F44}" type="pres">
      <dgm:prSet presAssocID="{AA04053D-A236-4E62-A164-2300D178210A}" presName="parentLin" presStyleCnt="0"/>
      <dgm:spPr/>
    </dgm:pt>
    <dgm:pt modelId="{126F84E5-1D35-4558-85DF-4342678BC8E4}" type="pres">
      <dgm:prSet presAssocID="{AA04053D-A236-4E62-A164-2300D178210A}" presName="parentLeftMargin" presStyleLbl="node1" presStyleIdx="0" presStyleCnt="6"/>
      <dgm:spPr/>
    </dgm:pt>
    <dgm:pt modelId="{A9604350-0E91-47E3-ACFF-011F01938E64}" type="pres">
      <dgm:prSet presAssocID="{AA04053D-A236-4E62-A164-2300D178210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8AEEC58-9BB8-49F3-9389-B0004D328D00}" type="pres">
      <dgm:prSet presAssocID="{AA04053D-A236-4E62-A164-2300D178210A}" presName="negativeSpace" presStyleCnt="0"/>
      <dgm:spPr/>
    </dgm:pt>
    <dgm:pt modelId="{B7235D19-DC98-4F23-9806-34EBFBC59C07}" type="pres">
      <dgm:prSet presAssocID="{AA04053D-A236-4E62-A164-2300D178210A}" presName="childText" presStyleLbl="conFgAcc1" presStyleIdx="1" presStyleCnt="6">
        <dgm:presLayoutVars>
          <dgm:bulletEnabled val="1"/>
        </dgm:presLayoutVars>
      </dgm:prSet>
      <dgm:spPr/>
    </dgm:pt>
    <dgm:pt modelId="{67C57180-8D4D-4514-ACBB-F99201536F93}" type="pres">
      <dgm:prSet presAssocID="{5897F616-9E97-4FAE-AAB6-995F6C7C4BF6}" presName="spaceBetweenRectangles" presStyleCnt="0"/>
      <dgm:spPr/>
    </dgm:pt>
    <dgm:pt modelId="{95926E79-A4FA-458B-9303-32F7F25D5E5A}" type="pres">
      <dgm:prSet presAssocID="{AF4810F6-7797-4359-8114-CE786B077419}" presName="parentLin" presStyleCnt="0"/>
      <dgm:spPr/>
    </dgm:pt>
    <dgm:pt modelId="{91BA3CBE-A9E1-4496-A22F-85A7C76D909A}" type="pres">
      <dgm:prSet presAssocID="{AF4810F6-7797-4359-8114-CE786B077419}" presName="parentLeftMargin" presStyleLbl="node1" presStyleIdx="1" presStyleCnt="6"/>
      <dgm:spPr/>
    </dgm:pt>
    <dgm:pt modelId="{B695558F-A03E-43C0-9C6F-ADE08D27F12F}" type="pres">
      <dgm:prSet presAssocID="{AF4810F6-7797-4359-8114-CE786B07741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B6083A4-FBCA-4F8A-8BD3-DB7E5DCF40E9}" type="pres">
      <dgm:prSet presAssocID="{AF4810F6-7797-4359-8114-CE786B077419}" presName="negativeSpace" presStyleCnt="0"/>
      <dgm:spPr/>
    </dgm:pt>
    <dgm:pt modelId="{FAE9039E-48F2-42EA-9716-C2AD98AF4A0C}" type="pres">
      <dgm:prSet presAssocID="{AF4810F6-7797-4359-8114-CE786B077419}" presName="childText" presStyleLbl="conFgAcc1" presStyleIdx="2" presStyleCnt="6">
        <dgm:presLayoutVars>
          <dgm:bulletEnabled val="1"/>
        </dgm:presLayoutVars>
      </dgm:prSet>
      <dgm:spPr/>
    </dgm:pt>
    <dgm:pt modelId="{ECBAC501-F1BC-45E7-B4AE-FAAC9CEE47E8}" type="pres">
      <dgm:prSet presAssocID="{DB1568A8-CDAD-4185-8C97-64A265DBDFEE}" presName="spaceBetweenRectangles" presStyleCnt="0"/>
      <dgm:spPr/>
    </dgm:pt>
    <dgm:pt modelId="{B01C83EC-9BB4-4A46-9C2E-5940611DA15E}" type="pres">
      <dgm:prSet presAssocID="{0E16DA8F-7AF6-43EA-8CE8-3CBABD9ABC9E}" presName="parentLin" presStyleCnt="0"/>
      <dgm:spPr/>
    </dgm:pt>
    <dgm:pt modelId="{54726C84-8B2A-4CF3-B242-70EB38975FBA}" type="pres">
      <dgm:prSet presAssocID="{0E16DA8F-7AF6-43EA-8CE8-3CBABD9ABC9E}" presName="parentLeftMargin" presStyleLbl="node1" presStyleIdx="2" presStyleCnt="6"/>
      <dgm:spPr/>
    </dgm:pt>
    <dgm:pt modelId="{699EA5E1-B87B-4D34-AE6C-F350602A5461}" type="pres">
      <dgm:prSet presAssocID="{0E16DA8F-7AF6-43EA-8CE8-3CBABD9ABC9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A83CF73-159A-43B6-AD9A-B4DC728E197D}" type="pres">
      <dgm:prSet presAssocID="{0E16DA8F-7AF6-43EA-8CE8-3CBABD9ABC9E}" presName="negativeSpace" presStyleCnt="0"/>
      <dgm:spPr/>
    </dgm:pt>
    <dgm:pt modelId="{B7A26270-310A-4665-95EE-9F1297929E7A}" type="pres">
      <dgm:prSet presAssocID="{0E16DA8F-7AF6-43EA-8CE8-3CBABD9ABC9E}" presName="childText" presStyleLbl="conFgAcc1" presStyleIdx="3" presStyleCnt="6">
        <dgm:presLayoutVars>
          <dgm:bulletEnabled val="1"/>
        </dgm:presLayoutVars>
      </dgm:prSet>
      <dgm:spPr/>
    </dgm:pt>
    <dgm:pt modelId="{25DCF83B-BD09-41EF-BF06-AC99C25882C1}" type="pres">
      <dgm:prSet presAssocID="{510A0F60-26C9-4744-A7C7-01C47FF65311}" presName="spaceBetweenRectangles" presStyleCnt="0"/>
      <dgm:spPr/>
    </dgm:pt>
    <dgm:pt modelId="{215D01DF-B27E-4759-8B45-D607910B67B1}" type="pres">
      <dgm:prSet presAssocID="{1F8C922A-E910-46EC-931F-678851F3CE6F}" presName="parentLin" presStyleCnt="0"/>
      <dgm:spPr/>
    </dgm:pt>
    <dgm:pt modelId="{70C92ACB-08A6-46AD-91BC-8122A8130568}" type="pres">
      <dgm:prSet presAssocID="{1F8C922A-E910-46EC-931F-678851F3CE6F}" presName="parentLeftMargin" presStyleLbl="node1" presStyleIdx="3" presStyleCnt="6"/>
      <dgm:spPr/>
    </dgm:pt>
    <dgm:pt modelId="{7D903109-A64A-43C0-B323-24A91B699D0C}" type="pres">
      <dgm:prSet presAssocID="{1F8C922A-E910-46EC-931F-678851F3CE6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BCDCCC4-5757-4890-AD40-94B0E3FACFDD}" type="pres">
      <dgm:prSet presAssocID="{1F8C922A-E910-46EC-931F-678851F3CE6F}" presName="negativeSpace" presStyleCnt="0"/>
      <dgm:spPr/>
    </dgm:pt>
    <dgm:pt modelId="{5A8E247E-B9CA-42EF-A1EE-8EECE7F55885}" type="pres">
      <dgm:prSet presAssocID="{1F8C922A-E910-46EC-931F-678851F3CE6F}" presName="childText" presStyleLbl="conFgAcc1" presStyleIdx="4" presStyleCnt="6">
        <dgm:presLayoutVars>
          <dgm:bulletEnabled val="1"/>
        </dgm:presLayoutVars>
      </dgm:prSet>
      <dgm:spPr/>
    </dgm:pt>
    <dgm:pt modelId="{5464E14C-010E-4459-8181-BA571F3BFD63}" type="pres">
      <dgm:prSet presAssocID="{0D0028B0-AAB8-447C-AF4C-AD55E175C5AD}" presName="spaceBetweenRectangles" presStyleCnt="0"/>
      <dgm:spPr/>
    </dgm:pt>
    <dgm:pt modelId="{BB7A6410-4159-42E1-8D87-7503F28FF4E5}" type="pres">
      <dgm:prSet presAssocID="{90C86149-F713-413E-A275-45C8206F829D}" presName="parentLin" presStyleCnt="0"/>
      <dgm:spPr/>
    </dgm:pt>
    <dgm:pt modelId="{54A69FA5-1145-403B-AEDF-2F24DDFA76A5}" type="pres">
      <dgm:prSet presAssocID="{90C86149-F713-413E-A275-45C8206F829D}" presName="parentLeftMargin" presStyleLbl="node1" presStyleIdx="4" presStyleCnt="6"/>
      <dgm:spPr/>
    </dgm:pt>
    <dgm:pt modelId="{87778D5B-66CE-4151-A9F9-EB2A4A5C0700}" type="pres">
      <dgm:prSet presAssocID="{90C86149-F713-413E-A275-45C8206F829D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0DE42C8-8EC5-4F6F-B7FE-2A14BE873A27}" type="pres">
      <dgm:prSet presAssocID="{90C86149-F713-413E-A275-45C8206F829D}" presName="negativeSpace" presStyleCnt="0"/>
      <dgm:spPr/>
    </dgm:pt>
    <dgm:pt modelId="{237A5845-B5A6-405D-9A56-71F116D276D2}" type="pres">
      <dgm:prSet presAssocID="{90C86149-F713-413E-A275-45C8206F829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2D8D706-33C2-4BAC-9DD2-BA6C9797798B}" srcId="{2963B437-957C-4C40-B4A1-175B63B5F179}" destId="{AA04053D-A236-4E62-A164-2300D178210A}" srcOrd="1" destOrd="0" parTransId="{CD601AFE-3FDF-436D-8341-4721A1D98597}" sibTransId="{5897F616-9E97-4FAE-AAB6-995F6C7C4BF6}"/>
    <dgm:cxn modelId="{DFC1030B-33EF-4971-9A0C-583CBDE4E34B}" srcId="{2963B437-957C-4C40-B4A1-175B63B5F179}" destId="{1F8C922A-E910-46EC-931F-678851F3CE6F}" srcOrd="4" destOrd="0" parTransId="{3AF22519-DD07-4E2D-A763-139181FDA647}" sibTransId="{0D0028B0-AAB8-447C-AF4C-AD55E175C5AD}"/>
    <dgm:cxn modelId="{B7155715-D3F1-45A6-A687-770C974C22EE}" srcId="{2963B437-957C-4C40-B4A1-175B63B5F179}" destId="{90C86149-F713-413E-A275-45C8206F829D}" srcOrd="5" destOrd="0" parTransId="{CCAF0536-7C59-4CBF-A6EA-2BBB1801E07F}" sibTransId="{AFA21E7F-4E5D-46D8-8328-6180FBB9CD9F}"/>
    <dgm:cxn modelId="{324D5926-6005-4C97-AD44-B6E48DFA0CEC}" srcId="{2963B437-957C-4C40-B4A1-175B63B5F179}" destId="{AA23FA28-5E0A-4F32-83BE-EF3CBA06F7C8}" srcOrd="0" destOrd="0" parTransId="{695504ED-6FF4-4C37-9948-2144F5397E50}" sibTransId="{A9AEC637-F60B-4669-A61E-4F5CDB256E85}"/>
    <dgm:cxn modelId="{52F71E2B-64D6-4E7E-BF0F-111C4B7DC3C8}" type="presOf" srcId="{90C86149-F713-413E-A275-45C8206F829D}" destId="{54A69FA5-1145-403B-AEDF-2F24DDFA76A5}" srcOrd="0" destOrd="0" presId="urn:microsoft.com/office/officeart/2005/8/layout/list1"/>
    <dgm:cxn modelId="{08935834-48C6-4A1D-97B9-C491CEB4A662}" type="presOf" srcId="{AA04053D-A236-4E62-A164-2300D178210A}" destId="{126F84E5-1D35-4558-85DF-4342678BC8E4}" srcOrd="0" destOrd="0" presId="urn:microsoft.com/office/officeart/2005/8/layout/list1"/>
    <dgm:cxn modelId="{E602F938-6F1E-481A-B44B-9E9DC07DB305}" type="presOf" srcId="{1F8C922A-E910-46EC-931F-678851F3CE6F}" destId="{7D903109-A64A-43C0-B323-24A91B699D0C}" srcOrd="1" destOrd="0" presId="urn:microsoft.com/office/officeart/2005/8/layout/list1"/>
    <dgm:cxn modelId="{57CBBB5B-3BF0-4267-A238-19018550C566}" type="presOf" srcId="{0E16DA8F-7AF6-43EA-8CE8-3CBABD9ABC9E}" destId="{54726C84-8B2A-4CF3-B242-70EB38975FBA}" srcOrd="0" destOrd="0" presId="urn:microsoft.com/office/officeart/2005/8/layout/list1"/>
    <dgm:cxn modelId="{04200342-913B-4335-9907-520A3BB680C7}" type="presOf" srcId="{AA04053D-A236-4E62-A164-2300D178210A}" destId="{A9604350-0E91-47E3-ACFF-011F01938E64}" srcOrd="1" destOrd="0" presId="urn:microsoft.com/office/officeart/2005/8/layout/list1"/>
    <dgm:cxn modelId="{CCA4504B-CC56-4F7E-B517-6D503025DD67}" srcId="{2963B437-957C-4C40-B4A1-175B63B5F179}" destId="{0E16DA8F-7AF6-43EA-8CE8-3CBABD9ABC9E}" srcOrd="3" destOrd="0" parTransId="{EC774624-210A-4544-B608-95D7894D0A93}" sibTransId="{510A0F60-26C9-4744-A7C7-01C47FF65311}"/>
    <dgm:cxn modelId="{D05CD26B-07B3-4561-AB26-3E1D0B8C11D3}" type="presOf" srcId="{2963B437-957C-4C40-B4A1-175B63B5F179}" destId="{6BAA77F6-E94F-4207-AB89-7A4E4BF572DC}" srcOrd="0" destOrd="0" presId="urn:microsoft.com/office/officeart/2005/8/layout/list1"/>
    <dgm:cxn modelId="{0CF31755-E225-4EE9-899A-6EFB0C6E4CA4}" type="presOf" srcId="{AA23FA28-5E0A-4F32-83BE-EF3CBA06F7C8}" destId="{3D2329AA-1E97-450E-9561-91A6E5059281}" srcOrd="0" destOrd="0" presId="urn:microsoft.com/office/officeart/2005/8/layout/list1"/>
    <dgm:cxn modelId="{F8D51394-2F0E-4C35-B9E0-E671AD5742D1}" type="presOf" srcId="{AF4810F6-7797-4359-8114-CE786B077419}" destId="{B695558F-A03E-43C0-9C6F-ADE08D27F12F}" srcOrd="1" destOrd="0" presId="urn:microsoft.com/office/officeart/2005/8/layout/list1"/>
    <dgm:cxn modelId="{836FD0BE-01BE-415A-926E-57E81CCB2567}" srcId="{2963B437-957C-4C40-B4A1-175B63B5F179}" destId="{AF4810F6-7797-4359-8114-CE786B077419}" srcOrd="2" destOrd="0" parTransId="{6E176722-8A04-4089-AC5A-7943C5804664}" sibTransId="{DB1568A8-CDAD-4185-8C97-64A265DBDFEE}"/>
    <dgm:cxn modelId="{EB6257DD-B212-4D64-AC0F-39F6F57C4F7E}" type="presOf" srcId="{AA23FA28-5E0A-4F32-83BE-EF3CBA06F7C8}" destId="{30320B5F-9EB0-4616-BD22-C964AE7A7A5C}" srcOrd="1" destOrd="0" presId="urn:microsoft.com/office/officeart/2005/8/layout/list1"/>
    <dgm:cxn modelId="{475D8ADD-9DBF-499E-843F-56BA06898AAF}" type="presOf" srcId="{0E16DA8F-7AF6-43EA-8CE8-3CBABD9ABC9E}" destId="{699EA5E1-B87B-4D34-AE6C-F350602A5461}" srcOrd="1" destOrd="0" presId="urn:microsoft.com/office/officeart/2005/8/layout/list1"/>
    <dgm:cxn modelId="{89D528ED-76C3-47F7-BC81-E78D48CCE875}" type="presOf" srcId="{AF4810F6-7797-4359-8114-CE786B077419}" destId="{91BA3CBE-A9E1-4496-A22F-85A7C76D909A}" srcOrd="0" destOrd="0" presId="urn:microsoft.com/office/officeart/2005/8/layout/list1"/>
    <dgm:cxn modelId="{70C898F0-E2AD-4F94-960A-57898341BBA9}" type="presOf" srcId="{1F8C922A-E910-46EC-931F-678851F3CE6F}" destId="{70C92ACB-08A6-46AD-91BC-8122A8130568}" srcOrd="0" destOrd="0" presId="urn:microsoft.com/office/officeart/2005/8/layout/list1"/>
    <dgm:cxn modelId="{DD11B8F3-94CC-411B-B5A5-B7B82FF1E98B}" type="presOf" srcId="{90C86149-F713-413E-A275-45C8206F829D}" destId="{87778D5B-66CE-4151-A9F9-EB2A4A5C0700}" srcOrd="1" destOrd="0" presId="urn:microsoft.com/office/officeart/2005/8/layout/list1"/>
    <dgm:cxn modelId="{760EE186-5FF2-42F0-9320-4788D455D50D}" type="presParOf" srcId="{6BAA77F6-E94F-4207-AB89-7A4E4BF572DC}" destId="{1FDA8CC8-963F-4E54-B517-0827B2967F22}" srcOrd="0" destOrd="0" presId="urn:microsoft.com/office/officeart/2005/8/layout/list1"/>
    <dgm:cxn modelId="{948BD764-F588-44BE-A901-B318ECDF8B4E}" type="presParOf" srcId="{1FDA8CC8-963F-4E54-B517-0827B2967F22}" destId="{3D2329AA-1E97-450E-9561-91A6E5059281}" srcOrd="0" destOrd="0" presId="urn:microsoft.com/office/officeart/2005/8/layout/list1"/>
    <dgm:cxn modelId="{D0EE016B-F589-44B0-957A-E6E6CBD66B8E}" type="presParOf" srcId="{1FDA8CC8-963F-4E54-B517-0827B2967F22}" destId="{30320B5F-9EB0-4616-BD22-C964AE7A7A5C}" srcOrd="1" destOrd="0" presId="urn:microsoft.com/office/officeart/2005/8/layout/list1"/>
    <dgm:cxn modelId="{51121FBF-17A1-4E09-892B-ADAADEEA2C8A}" type="presParOf" srcId="{6BAA77F6-E94F-4207-AB89-7A4E4BF572DC}" destId="{8976898B-0B3E-4C6B-83CB-281CC4B93830}" srcOrd="1" destOrd="0" presId="urn:microsoft.com/office/officeart/2005/8/layout/list1"/>
    <dgm:cxn modelId="{28ED0BFF-A998-4E2C-818A-9ACA7230D89C}" type="presParOf" srcId="{6BAA77F6-E94F-4207-AB89-7A4E4BF572DC}" destId="{CB69320C-1398-4675-BD48-B01330495179}" srcOrd="2" destOrd="0" presId="urn:microsoft.com/office/officeart/2005/8/layout/list1"/>
    <dgm:cxn modelId="{5D1F7CEC-52FF-4821-8619-2ADD767032FD}" type="presParOf" srcId="{6BAA77F6-E94F-4207-AB89-7A4E4BF572DC}" destId="{44F5BA82-F67D-4C0C-AE73-B383C0016AB7}" srcOrd="3" destOrd="0" presId="urn:microsoft.com/office/officeart/2005/8/layout/list1"/>
    <dgm:cxn modelId="{7E59ED65-F3AD-473B-A95D-C97CC61FDA45}" type="presParOf" srcId="{6BAA77F6-E94F-4207-AB89-7A4E4BF572DC}" destId="{511E38DD-A5C5-4426-83C0-4B1B48DB2F44}" srcOrd="4" destOrd="0" presId="urn:microsoft.com/office/officeart/2005/8/layout/list1"/>
    <dgm:cxn modelId="{F1628DFE-E8A8-4E2C-B662-5C240364F335}" type="presParOf" srcId="{511E38DD-A5C5-4426-83C0-4B1B48DB2F44}" destId="{126F84E5-1D35-4558-85DF-4342678BC8E4}" srcOrd="0" destOrd="0" presId="urn:microsoft.com/office/officeart/2005/8/layout/list1"/>
    <dgm:cxn modelId="{235E7581-0CE3-4497-A69B-C0D4FC693B0F}" type="presParOf" srcId="{511E38DD-A5C5-4426-83C0-4B1B48DB2F44}" destId="{A9604350-0E91-47E3-ACFF-011F01938E64}" srcOrd="1" destOrd="0" presId="urn:microsoft.com/office/officeart/2005/8/layout/list1"/>
    <dgm:cxn modelId="{3827F1FC-F909-4557-96D5-006C4F9CA94F}" type="presParOf" srcId="{6BAA77F6-E94F-4207-AB89-7A4E4BF572DC}" destId="{B8AEEC58-9BB8-49F3-9389-B0004D328D00}" srcOrd="5" destOrd="0" presId="urn:microsoft.com/office/officeart/2005/8/layout/list1"/>
    <dgm:cxn modelId="{9B1F1164-AAC8-4167-A631-D961523B8ECA}" type="presParOf" srcId="{6BAA77F6-E94F-4207-AB89-7A4E4BF572DC}" destId="{B7235D19-DC98-4F23-9806-34EBFBC59C07}" srcOrd="6" destOrd="0" presId="urn:microsoft.com/office/officeart/2005/8/layout/list1"/>
    <dgm:cxn modelId="{7D4E79C6-3E41-403D-A1AD-86F5D4387D37}" type="presParOf" srcId="{6BAA77F6-E94F-4207-AB89-7A4E4BF572DC}" destId="{67C57180-8D4D-4514-ACBB-F99201536F93}" srcOrd="7" destOrd="0" presId="urn:microsoft.com/office/officeart/2005/8/layout/list1"/>
    <dgm:cxn modelId="{D688CC18-B23A-4286-A6E2-588790D3EC68}" type="presParOf" srcId="{6BAA77F6-E94F-4207-AB89-7A4E4BF572DC}" destId="{95926E79-A4FA-458B-9303-32F7F25D5E5A}" srcOrd="8" destOrd="0" presId="urn:microsoft.com/office/officeart/2005/8/layout/list1"/>
    <dgm:cxn modelId="{48F60C74-5B9D-4A2B-B87C-5E01E6D24786}" type="presParOf" srcId="{95926E79-A4FA-458B-9303-32F7F25D5E5A}" destId="{91BA3CBE-A9E1-4496-A22F-85A7C76D909A}" srcOrd="0" destOrd="0" presId="urn:microsoft.com/office/officeart/2005/8/layout/list1"/>
    <dgm:cxn modelId="{25B6BC5A-638B-4207-9ED4-8CDB65C34491}" type="presParOf" srcId="{95926E79-A4FA-458B-9303-32F7F25D5E5A}" destId="{B695558F-A03E-43C0-9C6F-ADE08D27F12F}" srcOrd="1" destOrd="0" presId="urn:microsoft.com/office/officeart/2005/8/layout/list1"/>
    <dgm:cxn modelId="{91500549-864E-483D-988C-659189AFF982}" type="presParOf" srcId="{6BAA77F6-E94F-4207-AB89-7A4E4BF572DC}" destId="{2B6083A4-FBCA-4F8A-8BD3-DB7E5DCF40E9}" srcOrd="9" destOrd="0" presId="urn:microsoft.com/office/officeart/2005/8/layout/list1"/>
    <dgm:cxn modelId="{350A9712-56AC-4163-AB5A-557248ED148E}" type="presParOf" srcId="{6BAA77F6-E94F-4207-AB89-7A4E4BF572DC}" destId="{FAE9039E-48F2-42EA-9716-C2AD98AF4A0C}" srcOrd="10" destOrd="0" presId="urn:microsoft.com/office/officeart/2005/8/layout/list1"/>
    <dgm:cxn modelId="{B1888BE2-E38B-4658-B798-51DA6D8143CD}" type="presParOf" srcId="{6BAA77F6-E94F-4207-AB89-7A4E4BF572DC}" destId="{ECBAC501-F1BC-45E7-B4AE-FAAC9CEE47E8}" srcOrd="11" destOrd="0" presId="urn:microsoft.com/office/officeart/2005/8/layout/list1"/>
    <dgm:cxn modelId="{3E940603-8AFD-4A4E-AB81-928BB72DACBD}" type="presParOf" srcId="{6BAA77F6-E94F-4207-AB89-7A4E4BF572DC}" destId="{B01C83EC-9BB4-4A46-9C2E-5940611DA15E}" srcOrd="12" destOrd="0" presId="urn:microsoft.com/office/officeart/2005/8/layout/list1"/>
    <dgm:cxn modelId="{2381DA6C-FD1D-45CD-9E1F-4D04F277BA5E}" type="presParOf" srcId="{B01C83EC-9BB4-4A46-9C2E-5940611DA15E}" destId="{54726C84-8B2A-4CF3-B242-70EB38975FBA}" srcOrd="0" destOrd="0" presId="urn:microsoft.com/office/officeart/2005/8/layout/list1"/>
    <dgm:cxn modelId="{1E7E4BB2-1D7F-49A1-8438-4111D21E4020}" type="presParOf" srcId="{B01C83EC-9BB4-4A46-9C2E-5940611DA15E}" destId="{699EA5E1-B87B-4D34-AE6C-F350602A5461}" srcOrd="1" destOrd="0" presId="urn:microsoft.com/office/officeart/2005/8/layout/list1"/>
    <dgm:cxn modelId="{232F8223-46AA-440E-942E-B2DC979BBC05}" type="presParOf" srcId="{6BAA77F6-E94F-4207-AB89-7A4E4BF572DC}" destId="{8A83CF73-159A-43B6-AD9A-B4DC728E197D}" srcOrd="13" destOrd="0" presId="urn:microsoft.com/office/officeart/2005/8/layout/list1"/>
    <dgm:cxn modelId="{BC552405-69F2-4A7C-A6D8-8DA6B149614E}" type="presParOf" srcId="{6BAA77F6-E94F-4207-AB89-7A4E4BF572DC}" destId="{B7A26270-310A-4665-95EE-9F1297929E7A}" srcOrd="14" destOrd="0" presId="urn:microsoft.com/office/officeart/2005/8/layout/list1"/>
    <dgm:cxn modelId="{E6651CA7-A77A-4773-A12F-77F3E9296286}" type="presParOf" srcId="{6BAA77F6-E94F-4207-AB89-7A4E4BF572DC}" destId="{25DCF83B-BD09-41EF-BF06-AC99C25882C1}" srcOrd="15" destOrd="0" presId="urn:microsoft.com/office/officeart/2005/8/layout/list1"/>
    <dgm:cxn modelId="{E539772F-AFFC-4F67-97B6-DAF15DB08EB6}" type="presParOf" srcId="{6BAA77F6-E94F-4207-AB89-7A4E4BF572DC}" destId="{215D01DF-B27E-4759-8B45-D607910B67B1}" srcOrd="16" destOrd="0" presId="urn:microsoft.com/office/officeart/2005/8/layout/list1"/>
    <dgm:cxn modelId="{570D88C1-DEE1-4DD2-9BA2-B421262B4D3A}" type="presParOf" srcId="{215D01DF-B27E-4759-8B45-D607910B67B1}" destId="{70C92ACB-08A6-46AD-91BC-8122A8130568}" srcOrd="0" destOrd="0" presId="urn:microsoft.com/office/officeart/2005/8/layout/list1"/>
    <dgm:cxn modelId="{87D76258-E686-4E5C-9AA7-C4C4E36F4801}" type="presParOf" srcId="{215D01DF-B27E-4759-8B45-D607910B67B1}" destId="{7D903109-A64A-43C0-B323-24A91B699D0C}" srcOrd="1" destOrd="0" presId="urn:microsoft.com/office/officeart/2005/8/layout/list1"/>
    <dgm:cxn modelId="{92C7B5D3-61BF-4A26-A894-38EBC94006D9}" type="presParOf" srcId="{6BAA77F6-E94F-4207-AB89-7A4E4BF572DC}" destId="{3BCDCCC4-5757-4890-AD40-94B0E3FACFDD}" srcOrd="17" destOrd="0" presId="urn:microsoft.com/office/officeart/2005/8/layout/list1"/>
    <dgm:cxn modelId="{AEE70AC5-1B2A-462E-8072-093F3F11D8EC}" type="presParOf" srcId="{6BAA77F6-E94F-4207-AB89-7A4E4BF572DC}" destId="{5A8E247E-B9CA-42EF-A1EE-8EECE7F55885}" srcOrd="18" destOrd="0" presId="urn:microsoft.com/office/officeart/2005/8/layout/list1"/>
    <dgm:cxn modelId="{BE4F9334-88F3-4FF3-8136-72CD4DFBD081}" type="presParOf" srcId="{6BAA77F6-E94F-4207-AB89-7A4E4BF572DC}" destId="{5464E14C-010E-4459-8181-BA571F3BFD63}" srcOrd="19" destOrd="0" presId="urn:microsoft.com/office/officeart/2005/8/layout/list1"/>
    <dgm:cxn modelId="{36C5ADEB-2A1F-40E3-94A4-F598A9AB3966}" type="presParOf" srcId="{6BAA77F6-E94F-4207-AB89-7A4E4BF572DC}" destId="{BB7A6410-4159-42E1-8D87-7503F28FF4E5}" srcOrd="20" destOrd="0" presId="urn:microsoft.com/office/officeart/2005/8/layout/list1"/>
    <dgm:cxn modelId="{EEF62D90-E132-42EB-A824-76163C93E1CF}" type="presParOf" srcId="{BB7A6410-4159-42E1-8D87-7503F28FF4E5}" destId="{54A69FA5-1145-403B-AEDF-2F24DDFA76A5}" srcOrd="0" destOrd="0" presId="urn:microsoft.com/office/officeart/2005/8/layout/list1"/>
    <dgm:cxn modelId="{3B4F0CCD-B1A4-460F-A02A-E37763C9945F}" type="presParOf" srcId="{BB7A6410-4159-42E1-8D87-7503F28FF4E5}" destId="{87778D5B-66CE-4151-A9F9-EB2A4A5C0700}" srcOrd="1" destOrd="0" presId="urn:microsoft.com/office/officeart/2005/8/layout/list1"/>
    <dgm:cxn modelId="{5A79A0CC-7374-436E-BF63-1F9A19468239}" type="presParOf" srcId="{6BAA77F6-E94F-4207-AB89-7A4E4BF572DC}" destId="{50DE42C8-8EC5-4F6F-B7FE-2A14BE873A27}" srcOrd="21" destOrd="0" presId="urn:microsoft.com/office/officeart/2005/8/layout/list1"/>
    <dgm:cxn modelId="{00836D40-8055-43DD-A06D-71E9EF779700}" type="presParOf" srcId="{6BAA77F6-E94F-4207-AB89-7A4E4BF572DC}" destId="{237A5845-B5A6-405D-9A56-71F116D276D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0C8E42-861D-41BA-BEAE-F2C5E060ED0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EF9EDF9-6C47-4BDA-A1AE-B6FB1A3293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Self-Awareness</a:t>
          </a:r>
        </a:p>
      </dgm:t>
    </dgm:pt>
    <dgm:pt modelId="{E848F363-D2BD-427B-AD5A-8496D21B2C70}" type="parTrans" cxnId="{2FA38C07-CF8A-43BD-A09A-A2AF68E00AC9}">
      <dgm:prSet/>
      <dgm:spPr/>
      <dgm:t>
        <a:bodyPr/>
        <a:lstStyle/>
        <a:p>
          <a:endParaRPr lang="en-US"/>
        </a:p>
      </dgm:t>
    </dgm:pt>
    <dgm:pt modelId="{EEC5A202-270B-45E3-8C16-BFEE3BF17B9B}" type="sibTrans" cxnId="{2FA38C07-CF8A-43BD-A09A-A2AF68E00AC9}">
      <dgm:prSet/>
      <dgm:spPr/>
      <dgm:t>
        <a:bodyPr/>
        <a:lstStyle/>
        <a:p>
          <a:endParaRPr lang="en-US"/>
        </a:p>
      </dgm:t>
    </dgm:pt>
    <dgm:pt modelId="{E3C062E9-00D2-4A08-8C73-8A92D5CC74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Self-Regulation</a:t>
          </a:r>
        </a:p>
      </dgm:t>
    </dgm:pt>
    <dgm:pt modelId="{5797B10E-B904-4674-97B5-023234D614CA}" type="parTrans" cxnId="{DDC9875B-AE97-4E98-8E51-A3EA36D7855F}">
      <dgm:prSet/>
      <dgm:spPr/>
      <dgm:t>
        <a:bodyPr/>
        <a:lstStyle/>
        <a:p>
          <a:endParaRPr lang="en-US"/>
        </a:p>
      </dgm:t>
    </dgm:pt>
    <dgm:pt modelId="{00C4181F-4FA2-4CF9-B6BE-05E9B1871AFB}" type="sibTrans" cxnId="{DDC9875B-AE97-4E98-8E51-A3EA36D7855F}">
      <dgm:prSet/>
      <dgm:spPr/>
      <dgm:t>
        <a:bodyPr/>
        <a:lstStyle/>
        <a:p>
          <a:endParaRPr lang="en-US"/>
        </a:p>
      </dgm:t>
    </dgm:pt>
    <dgm:pt modelId="{CA30A0B4-A4C0-408B-AE6F-CD65A6EE11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Self-Motivation</a:t>
          </a:r>
        </a:p>
      </dgm:t>
    </dgm:pt>
    <dgm:pt modelId="{C9058691-EC57-4CDD-8519-2B4844FD7C34}" type="parTrans" cxnId="{54891A26-6464-40D5-8076-4E6994F8CF13}">
      <dgm:prSet/>
      <dgm:spPr/>
      <dgm:t>
        <a:bodyPr/>
        <a:lstStyle/>
        <a:p>
          <a:endParaRPr lang="en-US"/>
        </a:p>
      </dgm:t>
    </dgm:pt>
    <dgm:pt modelId="{77D5E055-001D-4A28-96B1-EA7FC8891280}" type="sibTrans" cxnId="{54891A26-6464-40D5-8076-4E6994F8CF13}">
      <dgm:prSet/>
      <dgm:spPr/>
      <dgm:t>
        <a:bodyPr/>
        <a:lstStyle/>
        <a:p>
          <a:endParaRPr lang="en-US"/>
        </a:p>
      </dgm:t>
    </dgm:pt>
    <dgm:pt modelId="{0FE7B778-09D2-4762-9F39-F3FE1CF9AA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Empathy</a:t>
          </a:r>
        </a:p>
      </dgm:t>
    </dgm:pt>
    <dgm:pt modelId="{35F80165-40E0-4D33-84E3-09C069A36273}" type="parTrans" cxnId="{2D2B3964-7E2E-4BED-8259-2D16749B26B4}">
      <dgm:prSet/>
      <dgm:spPr/>
      <dgm:t>
        <a:bodyPr/>
        <a:lstStyle/>
        <a:p>
          <a:endParaRPr lang="en-US"/>
        </a:p>
      </dgm:t>
    </dgm:pt>
    <dgm:pt modelId="{A1FD942A-CC37-40E2-97BF-E3F908159466}" type="sibTrans" cxnId="{2D2B3964-7E2E-4BED-8259-2D16749B26B4}">
      <dgm:prSet/>
      <dgm:spPr/>
      <dgm:t>
        <a:bodyPr/>
        <a:lstStyle/>
        <a:p>
          <a:endParaRPr lang="en-US"/>
        </a:p>
      </dgm:t>
    </dgm:pt>
    <dgm:pt modelId="{44735F59-AEED-4104-873F-59605EFFA9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Social Skills</a:t>
          </a:r>
        </a:p>
      </dgm:t>
    </dgm:pt>
    <dgm:pt modelId="{023063B2-CCDF-488C-BCF6-554A0C5BFA8F}" type="parTrans" cxnId="{9AF2EFB9-1F28-473C-9CA5-B588BDD4F37E}">
      <dgm:prSet/>
      <dgm:spPr/>
      <dgm:t>
        <a:bodyPr/>
        <a:lstStyle/>
        <a:p>
          <a:endParaRPr lang="en-US"/>
        </a:p>
      </dgm:t>
    </dgm:pt>
    <dgm:pt modelId="{C2009E34-E2C2-490E-9350-81D499F0FFF8}" type="sibTrans" cxnId="{9AF2EFB9-1F28-473C-9CA5-B588BDD4F37E}">
      <dgm:prSet/>
      <dgm:spPr/>
      <dgm:t>
        <a:bodyPr/>
        <a:lstStyle/>
        <a:p>
          <a:endParaRPr lang="en-US"/>
        </a:p>
      </dgm:t>
    </dgm:pt>
    <dgm:pt modelId="{7BC1E48B-7515-4EB3-BB11-2A2DCB1AB752}" type="pres">
      <dgm:prSet presAssocID="{260C8E42-861D-41BA-BEAE-F2C5E060ED0A}" presName="root" presStyleCnt="0">
        <dgm:presLayoutVars>
          <dgm:dir/>
          <dgm:resizeHandles val="exact"/>
        </dgm:presLayoutVars>
      </dgm:prSet>
      <dgm:spPr/>
    </dgm:pt>
    <dgm:pt modelId="{CF3B1851-7E1B-41A1-9F54-C73B4958A9C5}" type="pres">
      <dgm:prSet presAssocID="{2EF9EDF9-6C47-4BDA-A1AE-B6FB1A3293C7}" presName="compNode" presStyleCnt="0"/>
      <dgm:spPr/>
    </dgm:pt>
    <dgm:pt modelId="{3350B1A5-249E-4F32-840C-C21D0D180599}" type="pres">
      <dgm:prSet presAssocID="{2EF9EDF9-6C47-4BDA-A1AE-B6FB1A3293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A37B896A-B6FD-42B8-ADE1-78E8F68BBBD4}" type="pres">
      <dgm:prSet presAssocID="{2EF9EDF9-6C47-4BDA-A1AE-B6FB1A3293C7}" presName="spaceRect" presStyleCnt="0"/>
      <dgm:spPr/>
    </dgm:pt>
    <dgm:pt modelId="{761F9C82-5602-4BCE-8D07-60374F39860D}" type="pres">
      <dgm:prSet presAssocID="{2EF9EDF9-6C47-4BDA-A1AE-B6FB1A3293C7}" presName="textRect" presStyleLbl="revTx" presStyleIdx="0" presStyleCnt="5">
        <dgm:presLayoutVars>
          <dgm:chMax val="1"/>
          <dgm:chPref val="1"/>
        </dgm:presLayoutVars>
      </dgm:prSet>
      <dgm:spPr/>
    </dgm:pt>
    <dgm:pt modelId="{F931C58C-336C-49B3-9593-E02BA5074AD3}" type="pres">
      <dgm:prSet presAssocID="{EEC5A202-270B-45E3-8C16-BFEE3BF17B9B}" presName="sibTrans" presStyleCnt="0"/>
      <dgm:spPr/>
    </dgm:pt>
    <dgm:pt modelId="{FDC11D5D-C10B-428E-B6F9-774DEBCB4FC5}" type="pres">
      <dgm:prSet presAssocID="{E3C062E9-00D2-4A08-8C73-8A92D5CC7448}" presName="compNode" presStyleCnt="0"/>
      <dgm:spPr/>
    </dgm:pt>
    <dgm:pt modelId="{0CBA148C-9B79-4EE0-90E7-E320CC9A343F}" type="pres">
      <dgm:prSet presAssocID="{E3C062E9-00D2-4A08-8C73-8A92D5CC744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F8809D52-8BA4-404C-AFF3-E9F6467E71C1}" type="pres">
      <dgm:prSet presAssocID="{E3C062E9-00D2-4A08-8C73-8A92D5CC7448}" presName="spaceRect" presStyleCnt="0"/>
      <dgm:spPr/>
    </dgm:pt>
    <dgm:pt modelId="{7092EB6C-C1E4-427D-82C1-2F2224CF77C9}" type="pres">
      <dgm:prSet presAssocID="{E3C062E9-00D2-4A08-8C73-8A92D5CC7448}" presName="textRect" presStyleLbl="revTx" presStyleIdx="1" presStyleCnt="5">
        <dgm:presLayoutVars>
          <dgm:chMax val="1"/>
          <dgm:chPref val="1"/>
        </dgm:presLayoutVars>
      </dgm:prSet>
      <dgm:spPr/>
    </dgm:pt>
    <dgm:pt modelId="{32BA4389-654F-4C20-A8FC-52400CDCDB28}" type="pres">
      <dgm:prSet presAssocID="{00C4181F-4FA2-4CF9-B6BE-05E9B1871AFB}" presName="sibTrans" presStyleCnt="0"/>
      <dgm:spPr/>
    </dgm:pt>
    <dgm:pt modelId="{56A8FEEE-816E-4DEB-8DA3-55B072DA7D84}" type="pres">
      <dgm:prSet presAssocID="{CA30A0B4-A4C0-408B-AE6F-CD65A6EE115E}" presName="compNode" presStyleCnt="0"/>
      <dgm:spPr/>
    </dgm:pt>
    <dgm:pt modelId="{ADB4B29B-AC6F-47B2-988D-3C6639AF4B0F}" type="pres">
      <dgm:prSet presAssocID="{CA30A0B4-A4C0-408B-AE6F-CD65A6EE115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D7B1AFC-3859-4D71-AAD8-7060C9A22CA6}" type="pres">
      <dgm:prSet presAssocID="{CA30A0B4-A4C0-408B-AE6F-CD65A6EE115E}" presName="spaceRect" presStyleCnt="0"/>
      <dgm:spPr/>
    </dgm:pt>
    <dgm:pt modelId="{3228F814-0199-4E4F-A467-1A267EED2A34}" type="pres">
      <dgm:prSet presAssocID="{CA30A0B4-A4C0-408B-AE6F-CD65A6EE115E}" presName="textRect" presStyleLbl="revTx" presStyleIdx="2" presStyleCnt="5">
        <dgm:presLayoutVars>
          <dgm:chMax val="1"/>
          <dgm:chPref val="1"/>
        </dgm:presLayoutVars>
      </dgm:prSet>
      <dgm:spPr/>
    </dgm:pt>
    <dgm:pt modelId="{4B4F4991-AC93-4CBF-B6B5-B4BCA885A55E}" type="pres">
      <dgm:prSet presAssocID="{77D5E055-001D-4A28-96B1-EA7FC8891280}" presName="sibTrans" presStyleCnt="0"/>
      <dgm:spPr/>
    </dgm:pt>
    <dgm:pt modelId="{23A725FD-3085-43CB-B07A-E5BDDD562034}" type="pres">
      <dgm:prSet presAssocID="{0FE7B778-09D2-4762-9F39-F3FE1CF9AAAA}" presName="compNode" presStyleCnt="0"/>
      <dgm:spPr/>
    </dgm:pt>
    <dgm:pt modelId="{199C4373-2D89-4C16-A3C7-CEA4D6CD9272}" type="pres">
      <dgm:prSet presAssocID="{0FE7B778-09D2-4762-9F39-F3FE1CF9AAA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F816292C-C36E-4433-951F-7A4DDC771C98}" type="pres">
      <dgm:prSet presAssocID="{0FE7B778-09D2-4762-9F39-F3FE1CF9AAAA}" presName="spaceRect" presStyleCnt="0"/>
      <dgm:spPr/>
    </dgm:pt>
    <dgm:pt modelId="{53B42A05-D837-4904-B3BD-66F616BD74CB}" type="pres">
      <dgm:prSet presAssocID="{0FE7B778-09D2-4762-9F39-F3FE1CF9AAAA}" presName="textRect" presStyleLbl="revTx" presStyleIdx="3" presStyleCnt="5">
        <dgm:presLayoutVars>
          <dgm:chMax val="1"/>
          <dgm:chPref val="1"/>
        </dgm:presLayoutVars>
      </dgm:prSet>
      <dgm:spPr/>
    </dgm:pt>
    <dgm:pt modelId="{173B69AD-0A6C-43FE-8656-04E4E631C4E4}" type="pres">
      <dgm:prSet presAssocID="{A1FD942A-CC37-40E2-97BF-E3F908159466}" presName="sibTrans" presStyleCnt="0"/>
      <dgm:spPr/>
    </dgm:pt>
    <dgm:pt modelId="{FD73C6D8-B8E0-45E5-8209-BDB6200C7C3F}" type="pres">
      <dgm:prSet presAssocID="{44735F59-AEED-4104-873F-59605EFFA979}" presName="compNode" presStyleCnt="0"/>
      <dgm:spPr/>
    </dgm:pt>
    <dgm:pt modelId="{351C4E24-DDFD-4B00-BE76-B367C2555601}" type="pres">
      <dgm:prSet presAssocID="{44735F59-AEED-4104-873F-59605EFFA97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B056460-AF74-4645-A6FE-4D30B4074BED}" type="pres">
      <dgm:prSet presAssocID="{44735F59-AEED-4104-873F-59605EFFA979}" presName="spaceRect" presStyleCnt="0"/>
      <dgm:spPr/>
    </dgm:pt>
    <dgm:pt modelId="{46BA2372-9E97-49FA-824D-68D1039BEE35}" type="pres">
      <dgm:prSet presAssocID="{44735F59-AEED-4104-873F-59605EFFA97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FA38C07-CF8A-43BD-A09A-A2AF68E00AC9}" srcId="{260C8E42-861D-41BA-BEAE-F2C5E060ED0A}" destId="{2EF9EDF9-6C47-4BDA-A1AE-B6FB1A3293C7}" srcOrd="0" destOrd="0" parTransId="{E848F363-D2BD-427B-AD5A-8496D21B2C70}" sibTransId="{EEC5A202-270B-45E3-8C16-BFEE3BF17B9B}"/>
    <dgm:cxn modelId="{D34C6C17-998E-43D5-B499-215DC553898F}" type="presOf" srcId="{0FE7B778-09D2-4762-9F39-F3FE1CF9AAAA}" destId="{53B42A05-D837-4904-B3BD-66F616BD74CB}" srcOrd="0" destOrd="0" presId="urn:microsoft.com/office/officeart/2018/2/layout/IconLabelList"/>
    <dgm:cxn modelId="{A6B05522-D487-4252-883E-7D4784FAC662}" type="presOf" srcId="{260C8E42-861D-41BA-BEAE-F2C5E060ED0A}" destId="{7BC1E48B-7515-4EB3-BB11-2A2DCB1AB752}" srcOrd="0" destOrd="0" presId="urn:microsoft.com/office/officeart/2018/2/layout/IconLabelList"/>
    <dgm:cxn modelId="{D2220325-FE7B-4B43-8671-DFAE57FEABEF}" type="presOf" srcId="{CA30A0B4-A4C0-408B-AE6F-CD65A6EE115E}" destId="{3228F814-0199-4E4F-A467-1A267EED2A34}" srcOrd="0" destOrd="0" presId="urn:microsoft.com/office/officeart/2018/2/layout/IconLabelList"/>
    <dgm:cxn modelId="{54891A26-6464-40D5-8076-4E6994F8CF13}" srcId="{260C8E42-861D-41BA-BEAE-F2C5E060ED0A}" destId="{CA30A0B4-A4C0-408B-AE6F-CD65A6EE115E}" srcOrd="2" destOrd="0" parTransId="{C9058691-EC57-4CDD-8519-2B4844FD7C34}" sibTransId="{77D5E055-001D-4A28-96B1-EA7FC8891280}"/>
    <dgm:cxn modelId="{C4DC342F-9A79-40DB-BEAD-DE6E58643BCB}" type="presOf" srcId="{44735F59-AEED-4104-873F-59605EFFA979}" destId="{46BA2372-9E97-49FA-824D-68D1039BEE35}" srcOrd="0" destOrd="0" presId="urn:microsoft.com/office/officeart/2018/2/layout/IconLabelList"/>
    <dgm:cxn modelId="{DDC9875B-AE97-4E98-8E51-A3EA36D7855F}" srcId="{260C8E42-861D-41BA-BEAE-F2C5E060ED0A}" destId="{E3C062E9-00D2-4A08-8C73-8A92D5CC7448}" srcOrd="1" destOrd="0" parTransId="{5797B10E-B904-4674-97B5-023234D614CA}" sibTransId="{00C4181F-4FA2-4CF9-B6BE-05E9B1871AFB}"/>
    <dgm:cxn modelId="{2D2B3964-7E2E-4BED-8259-2D16749B26B4}" srcId="{260C8E42-861D-41BA-BEAE-F2C5E060ED0A}" destId="{0FE7B778-09D2-4762-9F39-F3FE1CF9AAAA}" srcOrd="3" destOrd="0" parTransId="{35F80165-40E0-4D33-84E3-09C069A36273}" sibTransId="{A1FD942A-CC37-40E2-97BF-E3F908159466}"/>
    <dgm:cxn modelId="{3246C785-8C0F-48F9-9EE7-07F8223A333D}" type="presOf" srcId="{E3C062E9-00D2-4A08-8C73-8A92D5CC7448}" destId="{7092EB6C-C1E4-427D-82C1-2F2224CF77C9}" srcOrd="0" destOrd="0" presId="urn:microsoft.com/office/officeart/2018/2/layout/IconLabelList"/>
    <dgm:cxn modelId="{A2043FA8-E884-4AE4-BDE7-C62D211F4450}" type="presOf" srcId="{2EF9EDF9-6C47-4BDA-A1AE-B6FB1A3293C7}" destId="{761F9C82-5602-4BCE-8D07-60374F39860D}" srcOrd="0" destOrd="0" presId="urn:microsoft.com/office/officeart/2018/2/layout/IconLabelList"/>
    <dgm:cxn modelId="{9AF2EFB9-1F28-473C-9CA5-B588BDD4F37E}" srcId="{260C8E42-861D-41BA-BEAE-F2C5E060ED0A}" destId="{44735F59-AEED-4104-873F-59605EFFA979}" srcOrd="4" destOrd="0" parTransId="{023063B2-CCDF-488C-BCF6-554A0C5BFA8F}" sibTransId="{C2009E34-E2C2-490E-9350-81D499F0FFF8}"/>
    <dgm:cxn modelId="{9B19C14B-4540-42CB-8EB1-79EBC344451B}" type="presParOf" srcId="{7BC1E48B-7515-4EB3-BB11-2A2DCB1AB752}" destId="{CF3B1851-7E1B-41A1-9F54-C73B4958A9C5}" srcOrd="0" destOrd="0" presId="urn:microsoft.com/office/officeart/2018/2/layout/IconLabelList"/>
    <dgm:cxn modelId="{F571664E-6679-4F72-8A2A-72CA8E705958}" type="presParOf" srcId="{CF3B1851-7E1B-41A1-9F54-C73B4958A9C5}" destId="{3350B1A5-249E-4F32-840C-C21D0D180599}" srcOrd="0" destOrd="0" presId="urn:microsoft.com/office/officeart/2018/2/layout/IconLabelList"/>
    <dgm:cxn modelId="{8AD45612-6436-446A-A565-CCC0D9892A87}" type="presParOf" srcId="{CF3B1851-7E1B-41A1-9F54-C73B4958A9C5}" destId="{A37B896A-B6FD-42B8-ADE1-78E8F68BBBD4}" srcOrd="1" destOrd="0" presId="urn:microsoft.com/office/officeart/2018/2/layout/IconLabelList"/>
    <dgm:cxn modelId="{7128AACA-F031-4984-8893-CCCE2BC4B3F8}" type="presParOf" srcId="{CF3B1851-7E1B-41A1-9F54-C73B4958A9C5}" destId="{761F9C82-5602-4BCE-8D07-60374F39860D}" srcOrd="2" destOrd="0" presId="urn:microsoft.com/office/officeart/2018/2/layout/IconLabelList"/>
    <dgm:cxn modelId="{11B91761-B32D-45BC-ACF7-C20237F46FEE}" type="presParOf" srcId="{7BC1E48B-7515-4EB3-BB11-2A2DCB1AB752}" destId="{F931C58C-336C-49B3-9593-E02BA5074AD3}" srcOrd="1" destOrd="0" presId="urn:microsoft.com/office/officeart/2018/2/layout/IconLabelList"/>
    <dgm:cxn modelId="{19954068-5F6F-4875-AE12-4EA9402E42BE}" type="presParOf" srcId="{7BC1E48B-7515-4EB3-BB11-2A2DCB1AB752}" destId="{FDC11D5D-C10B-428E-B6F9-774DEBCB4FC5}" srcOrd="2" destOrd="0" presId="urn:microsoft.com/office/officeart/2018/2/layout/IconLabelList"/>
    <dgm:cxn modelId="{538A8E4C-0165-4D99-8EDD-761A3D6035E9}" type="presParOf" srcId="{FDC11D5D-C10B-428E-B6F9-774DEBCB4FC5}" destId="{0CBA148C-9B79-4EE0-90E7-E320CC9A343F}" srcOrd="0" destOrd="0" presId="urn:microsoft.com/office/officeart/2018/2/layout/IconLabelList"/>
    <dgm:cxn modelId="{9DBF4AA2-00E4-4348-A4EC-A141345ACE0C}" type="presParOf" srcId="{FDC11D5D-C10B-428E-B6F9-774DEBCB4FC5}" destId="{F8809D52-8BA4-404C-AFF3-E9F6467E71C1}" srcOrd="1" destOrd="0" presId="urn:microsoft.com/office/officeart/2018/2/layout/IconLabelList"/>
    <dgm:cxn modelId="{9C5AD35E-6001-468B-BA2C-0E96A4BADC14}" type="presParOf" srcId="{FDC11D5D-C10B-428E-B6F9-774DEBCB4FC5}" destId="{7092EB6C-C1E4-427D-82C1-2F2224CF77C9}" srcOrd="2" destOrd="0" presId="urn:microsoft.com/office/officeart/2018/2/layout/IconLabelList"/>
    <dgm:cxn modelId="{25AA1935-5849-4B6D-B6F8-997454059F4C}" type="presParOf" srcId="{7BC1E48B-7515-4EB3-BB11-2A2DCB1AB752}" destId="{32BA4389-654F-4C20-A8FC-52400CDCDB28}" srcOrd="3" destOrd="0" presId="urn:microsoft.com/office/officeart/2018/2/layout/IconLabelList"/>
    <dgm:cxn modelId="{DE40D0CA-4A91-4B96-9737-B0E3FE3E9D26}" type="presParOf" srcId="{7BC1E48B-7515-4EB3-BB11-2A2DCB1AB752}" destId="{56A8FEEE-816E-4DEB-8DA3-55B072DA7D84}" srcOrd="4" destOrd="0" presId="urn:microsoft.com/office/officeart/2018/2/layout/IconLabelList"/>
    <dgm:cxn modelId="{0A59F510-8295-4B56-9BC0-D9E4DCF7A6B0}" type="presParOf" srcId="{56A8FEEE-816E-4DEB-8DA3-55B072DA7D84}" destId="{ADB4B29B-AC6F-47B2-988D-3C6639AF4B0F}" srcOrd="0" destOrd="0" presId="urn:microsoft.com/office/officeart/2018/2/layout/IconLabelList"/>
    <dgm:cxn modelId="{ED41A5DF-95E8-4A35-B073-8DFB943FD009}" type="presParOf" srcId="{56A8FEEE-816E-4DEB-8DA3-55B072DA7D84}" destId="{CD7B1AFC-3859-4D71-AAD8-7060C9A22CA6}" srcOrd="1" destOrd="0" presId="urn:microsoft.com/office/officeart/2018/2/layout/IconLabelList"/>
    <dgm:cxn modelId="{4A49F610-0B24-4841-8759-D193219D92E0}" type="presParOf" srcId="{56A8FEEE-816E-4DEB-8DA3-55B072DA7D84}" destId="{3228F814-0199-4E4F-A467-1A267EED2A34}" srcOrd="2" destOrd="0" presId="urn:microsoft.com/office/officeart/2018/2/layout/IconLabelList"/>
    <dgm:cxn modelId="{18D62B70-AC7E-47AA-8D41-4173C0892220}" type="presParOf" srcId="{7BC1E48B-7515-4EB3-BB11-2A2DCB1AB752}" destId="{4B4F4991-AC93-4CBF-B6B5-B4BCA885A55E}" srcOrd="5" destOrd="0" presId="urn:microsoft.com/office/officeart/2018/2/layout/IconLabelList"/>
    <dgm:cxn modelId="{A2DEDD88-9A31-4F46-BBE1-68F2BEAB88BD}" type="presParOf" srcId="{7BC1E48B-7515-4EB3-BB11-2A2DCB1AB752}" destId="{23A725FD-3085-43CB-B07A-E5BDDD562034}" srcOrd="6" destOrd="0" presId="urn:microsoft.com/office/officeart/2018/2/layout/IconLabelList"/>
    <dgm:cxn modelId="{1970196C-6BDE-49FD-A847-F1AD64A00EA6}" type="presParOf" srcId="{23A725FD-3085-43CB-B07A-E5BDDD562034}" destId="{199C4373-2D89-4C16-A3C7-CEA4D6CD9272}" srcOrd="0" destOrd="0" presId="urn:microsoft.com/office/officeart/2018/2/layout/IconLabelList"/>
    <dgm:cxn modelId="{D207627B-0863-4B3A-9ECA-15EDC7CDC918}" type="presParOf" srcId="{23A725FD-3085-43CB-B07A-E5BDDD562034}" destId="{F816292C-C36E-4433-951F-7A4DDC771C98}" srcOrd="1" destOrd="0" presId="urn:microsoft.com/office/officeart/2018/2/layout/IconLabelList"/>
    <dgm:cxn modelId="{A0AA10DE-2114-4462-8613-3956BC4EC562}" type="presParOf" srcId="{23A725FD-3085-43CB-B07A-E5BDDD562034}" destId="{53B42A05-D837-4904-B3BD-66F616BD74CB}" srcOrd="2" destOrd="0" presId="urn:microsoft.com/office/officeart/2018/2/layout/IconLabelList"/>
    <dgm:cxn modelId="{CE374CBE-E63D-4128-BB34-1E574B658E14}" type="presParOf" srcId="{7BC1E48B-7515-4EB3-BB11-2A2DCB1AB752}" destId="{173B69AD-0A6C-43FE-8656-04E4E631C4E4}" srcOrd="7" destOrd="0" presId="urn:microsoft.com/office/officeart/2018/2/layout/IconLabelList"/>
    <dgm:cxn modelId="{D2F411C7-763F-4FC4-9495-039A12742952}" type="presParOf" srcId="{7BC1E48B-7515-4EB3-BB11-2A2DCB1AB752}" destId="{FD73C6D8-B8E0-45E5-8209-BDB6200C7C3F}" srcOrd="8" destOrd="0" presId="urn:microsoft.com/office/officeart/2018/2/layout/IconLabelList"/>
    <dgm:cxn modelId="{02E996D0-1F90-49AF-8E87-66860FBDE7F5}" type="presParOf" srcId="{FD73C6D8-B8E0-45E5-8209-BDB6200C7C3F}" destId="{351C4E24-DDFD-4B00-BE76-B367C2555601}" srcOrd="0" destOrd="0" presId="urn:microsoft.com/office/officeart/2018/2/layout/IconLabelList"/>
    <dgm:cxn modelId="{BAFA9C4B-7BB0-4431-92F2-3ACD3B735885}" type="presParOf" srcId="{FD73C6D8-B8E0-45E5-8209-BDB6200C7C3F}" destId="{7B056460-AF74-4645-A6FE-4D30B4074BED}" srcOrd="1" destOrd="0" presId="urn:microsoft.com/office/officeart/2018/2/layout/IconLabelList"/>
    <dgm:cxn modelId="{28082AE2-E05D-4676-85CB-70E8CC34A9FE}" type="presParOf" srcId="{FD73C6D8-B8E0-45E5-8209-BDB6200C7C3F}" destId="{46BA2372-9E97-49FA-824D-68D1039BEE35}" srcOrd="2" destOrd="0" presId="urn:microsoft.com/office/officeart/2018/2/layout/IconLabelList"/>
  </dgm:cxnLst>
  <dgm:bg>
    <a:solidFill>
      <a:schemeClr val="accent1">
        <a:lumMod val="20000"/>
        <a:lumOff val="80000"/>
      </a:schemeClr>
    </a:solidFill>
  </dgm:bg>
  <dgm:whole>
    <a:ln w="38100">
      <a:solidFill>
        <a:srgbClr val="0066FF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16B37B-6A2E-47FB-AA44-68B8E358484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08C2BB-17C2-4DF1-B7D4-DD49721A407E}">
      <dgm:prSet/>
      <dgm:spPr/>
      <dgm:t>
        <a:bodyPr/>
        <a:lstStyle/>
        <a:p>
          <a:r>
            <a:rPr lang="en-US" b="1" i="0" dirty="0"/>
            <a:t>Facial expressions.</a:t>
          </a:r>
          <a:r>
            <a:rPr lang="en-US" b="0" i="0" dirty="0"/>
            <a:t> </a:t>
          </a:r>
          <a:endParaRPr lang="en-US" dirty="0"/>
        </a:p>
      </dgm:t>
    </dgm:pt>
    <dgm:pt modelId="{7F3FD621-179B-4BE6-B147-57DF71E8CBF0}" type="parTrans" cxnId="{8AAA3055-8CEE-4F62-A129-0E7D89F58E7D}">
      <dgm:prSet/>
      <dgm:spPr/>
      <dgm:t>
        <a:bodyPr/>
        <a:lstStyle/>
        <a:p>
          <a:endParaRPr lang="en-US"/>
        </a:p>
      </dgm:t>
    </dgm:pt>
    <dgm:pt modelId="{28AF39B0-7A52-4F52-9748-992F25016B25}" type="sibTrans" cxnId="{8AAA3055-8CEE-4F62-A129-0E7D89F58E7D}">
      <dgm:prSet/>
      <dgm:spPr/>
      <dgm:t>
        <a:bodyPr/>
        <a:lstStyle/>
        <a:p>
          <a:endParaRPr lang="en-US"/>
        </a:p>
      </dgm:t>
    </dgm:pt>
    <dgm:pt modelId="{378717C2-A24A-4725-8305-C106370C097B}">
      <dgm:prSet/>
      <dgm:spPr/>
      <dgm:t>
        <a:bodyPr/>
        <a:lstStyle/>
        <a:p>
          <a:r>
            <a:rPr lang="en-US" b="1" i="0" dirty="0"/>
            <a:t>Body movement and posture.</a:t>
          </a:r>
          <a:r>
            <a:rPr lang="en-US" b="0" i="0" dirty="0"/>
            <a:t> </a:t>
          </a:r>
          <a:endParaRPr lang="en-US" dirty="0"/>
        </a:p>
      </dgm:t>
    </dgm:pt>
    <dgm:pt modelId="{626C80D9-3EE8-4EB2-9F80-507899858EFC}" type="parTrans" cxnId="{2A44E9F3-0CD4-4618-B590-18938C04766C}">
      <dgm:prSet/>
      <dgm:spPr/>
      <dgm:t>
        <a:bodyPr/>
        <a:lstStyle/>
        <a:p>
          <a:endParaRPr lang="en-US"/>
        </a:p>
      </dgm:t>
    </dgm:pt>
    <dgm:pt modelId="{A0CC1F22-5C14-4A3D-9DE8-87D42D37057D}" type="sibTrans" cxnId="{2A44E9F3-0CD4-4618-B590-18938C04766C}">
      <dgm:prSet/>
      <dgm:spPr/>
      <dgm:t>
        <a:bodyPr/>
        <a:lstStyle/>
        <a:p>
          <a:endParaRPr lang="en-US"/>
        </a:p>
      </dgm:t>
    </dgm:pt>
    <dgm:pt modelId="{5079EBB4-6BA0-4128-8491-0DF59D630ADC}">
      <dgm:prSet/>
      <dgm:spPr/>
      <dgm:t>
        <a:bodyPr/>
        <a:lstStyle/>
        <a:p>
          <a:r>
            <a:rPr lang="en-US" b="1" i="0" dirty="0"/>
            <a:t>Gestures.</a:t>
          </a:r>
          <a:r>
            <a:rPr lang="en-US" b="0" i="0" dirty="0"/>
            <a:t> </a:t>
          </a:r>
          <a:endParaRPr lang="en-US" dirty="0"/>
        </a:p>
      </dgm:t>
    </dgm:pt>
    <dgm:pt modelId="{8BA8AD76-D521-4DD1-A20C-951C3D4AF978}" type="parTrans" cxnId="{AE153AC7-51D9-444F-9DDF-8F842749208A}">
      <dgm:prSet/>
      <dgm:spPr/>
      <dgm:t>
        <a:bodyPr/>
        <a:lstStyle/>
        <a:p>
          <a:endParaRPr lang="en-US"/>
        </a:p>
      </dgm:t>
    </dgm:pt>
    <dgm:pt modelId="{41599B51-11E0-47D5-940B-18625CC151A3}" type="sibTrans" cxnId="{AE153AC7-51D9-444F-9DDF-8F842749208A}">
      <dgm:prSet/>
      <dgm:spPr/>
      <dgm:t>
        <a:bodyPr/>
        <a:lstStyle/>
        <a:p>
          <a:endParaRPr lang="en-US"/>
        </a:p>
      </dgm:t>
    </dgm:pt>
    <dgm:pt modelId="{1880C5B3-C955-4C9C-9B8B-97B1FBDC98B3}">
      <dgm:prSet/>
      <dgm:spPr/>
      <dgm:t>
        <a:bodyPr/>
        <a:lstStyle/>
        <a:p>
          <a:r>
            <a:rPr lang="en-US" b="1" i="0"/>
            <a:t>Eye contact.</a:t>
          </a:r>
          <a:r>
            <a:rPr lang="en-US" b="0" i="0"/>
            <a:t> </a:t>
          </a:r>
          <a:endParaRPr lang="en-US"/>
        </a:p>
      </dgm:t>
    </dgm:pt>
    <dgm:pt modelId="{551AB99B-D4F8-4A2F-8001-75E1A14A9B13}" type="parTrans" cxnId="{D699AA03-146F-49A2-B28F-84DEB8EDF736}">
      <dgm:prSet/>
      <dgm:spPr/>
      <dgm:t>
        <a:bodyPr/>
        <a:lstStyle/>
        <a:p>
          <a:endParaRPr lang="en-US"/>
        </a:p>
      </dgm:t>
    </dgm:pt>
    <dgm:pt modelId="{1288CB1B-4810-4DC0-93EF-CFFBC33D4CD5}" type="sibTrans" cxnId="{D699AA03-146F-49A2-B28F-84DEB8EDF736}">
      <dgm:prSet/>
      <dgm:spPr/>
      <dgm:t>
        <a:bodyPr/>
        <a:lstStyle/>
        <a:p>
          <a:endParaRPr lang="en-US"/>
        </a:p>
      </dgm:t>
    </dgm:pt>
    <dgm:pt modelId="{9AD393AA-0145-48F3-AA7E-4E08577EDD47}">
      <dgm:prSet/>
      <dgm:spPr/>
      <dgm:t>
        <a:bodyPr/>
        <a:lstStyle/>
        <a:p>
          <a:r>
            <a:rPr lang="en-US" b="1" i="0"/>
            <a:t>Touch.</a:t>
          </a:r>
          <a:r>
            <a:rPr lang="en-US" b="0" i="0"/>
            <a:t> </a:t>
          </a:r>
          <a:endParaRPr lang="en-US"/>
        </a:p>
      </dgm:t>
    </dgm:pt>
    <dgm:pt modelId="{E4896B80-D46D-44EB-A2CB-0916812F561B}" type="parTrans" cxnId="{3A5F8345-D580-48E6-BC16-A2EEAE5FEF61}">
      <dgm:prSet/>
      <dgm:spPr/>
      <dgm:t>
        <a:bodyPr/>
        <a:lstStyle/>
        <a:p>
          <a:endParaRPr lang="en-US"/>
        </a:p>
      </dgm:t>
    </dgm:pt>
    <dgm:pt modelId="{73C5DCA5-D2A0-414D-A2BA-00DDDB817D99}" type="sibTrans" cxnId="{3A5F8345-D580-48E6-BC16-A2EEAE5FEF61}">
      <dgm:prSet/>
      <dgm:spPr/>
      <dgm:t>
        <a:bodyPr/>
        <a:lstStyle/>
        <a:p>
          <a:endParaRPr lang="en-US"/>
        </a:p>
      </dgm:t>
    </dgm:pt>
    <dgm:pt modelId="{394F5943-ACF2-4B0A-A0FF-23D8168D0066}">
      <dgm:prSet/>
      <dgm:spPr/>
      <dgm:t>
        <a:bodyPr/>
        <a:lstStyle/>
        <a:p>
          <a:r>
            <a:rPr lang="en-US" b="1" i="0"/>
            <a:t>Space.</a:t>
          </a:r>
          <a:r>
            <a:rPr lang="en-US" b="0" i="0"/>
            <a:t> </a:t>
          </a:r>
          <a:endParaRPr lang="en-US"/>
        </a:p>
      </dgm:t>
    </dgm:pt>
    <dgm:pt modelId="{6F97C1BD-2F49-44BD-9C27-5C19A932855D}" type="parTrans" cxnId="{487CA9B3-6509-4E6F-B3A5-656AA9C61CF1}">
      <dgm:prSet/>
      <dgm:spPr/>
      <dgm:t>
        <a:bodyPr/>
        <a:lstStyle/>
        <a:p>
          <a:endParaRPr lang="en-US"/>
        </a:p>
      </dgm:t>
    </dgm:pt>
    <dgm:pt modelId="{7359E91B-D018-4F99-9D43-EE8C91FE3F3E}" type="sibTrans" cxnId="{487CA9B3-6509-4E6F-B3A5-656AA9C61CF1}">
      <dgm:prSet/>
      <dgm:spPr/>
      <dgm:t>
        <a:bodyPr/>
        <a:lstStyle/>
        <a:p>
          <a:endParaRPr lang="en-US"/>
        </a:p>
      </dgm:t>
    </dgm:pt>
    <dgm:pt modelId="{C368586C-B8B2-4F07-ADA1-1F2450AB0B87}" type="pres">
      <dgm:prSet presAssocID="{A416B37B-6A2E-47FB-AA44-68B8E3584843}" presName="vert0" presStyleCnt="0">
        <dgm:presLayoutVars>
          <dgm:dir/>
          <dgm:animOne val="branch"/>
          <dgm:animLvl val="lvl"/>
        </dgm:presLayoutVars>
      </dgm:prSet>
      <dgm:spPr/>
    </dgm:pt>
    <dgm:pt modelId="{648F9D80-19F1-4FD0-8599-297CFC8BDDBE}" type="pres">
      <dgm:prSet presAssocID="{FB08C2BB-17C2-4DF1-B7D4-DD49721A407E}" presName="thickLine" presStyleLbl="alignNode1" presStyleIdx="0" presStyleCnt="6"/>
      <dgm:spPr/>
    </dgm:pt>
    <dgm:pt modelId="{CFAA08F7-29F7-4E89-8617-C0BEE098E44A}" type="pres">
      <dgm:prSet presAssocID="{FB08C2BB-17C2-4DF1-B7D4-DD49721A407E}" presName="horz1" presStyleCnt="0"/>
      <dgm:spPr/>
    </dgm:pt>
    <dgm:pt modelId="{687FFB5D-6021-4393-B7AD-D9C39154BE6A}" type="pres">
      <dgm:prSet presAssocID="{FB08C2BB-17C2-4DF1-B7D4-DD49721A407E}" presName="tx1" presStyleLbl="revTx" presStyleIdx="0" presStyleCnt="6"/>
      <dgm:spPr/>
    </dgm:pt>
    <dgm:pt modelId="{EED87718-5F68-4C69-8483-8FD17437C189}" type="pres">
      <dgm:prSet presAssocID="{FB08C2BB-17C2-4DF1-B7D4-DD49721A407E}" presName="vert1" presStyleCnt="0"/>
      <dgm:spPr/>
    </dgm:pt>
    <dgm:pt modelId="{289A1523-D211-4F9B-838D-0FF181231DBF}" type="pres">
      <dgm:prSet presAssocID="{378717C2-A24A-4725-8305-C106370C097B}" presName="thickLine" presStyleLbl="alignNode1" presStyleIdx="1" presStyleCnt="6"/>
      <dgm:spPr/>
    </dgm:pt>
    <dgm:pt modelId="{D62B420D-7008-4DA3-BD12-4EE394C4571B}" type="pres">
      <dgm:prSet presAssocID="{378717C2-A24A-4725-8305-C106370C097B}" presName="horz1" presStyleCnt="0"/>
      <dgm:spPr/>
    </dgm:pt>
    <dgm:pt modelId="{748E6ADF-5867-4138-916F-3510261C9CE3}" type="pres">
      <dgm:prSet presAssocID="{378717C2-A24A-4725-8305-C106370C097B}" presName="tx1" presStyleLbl="revTx" presStyleIdx="1" presStyleCnt="6"/>
      <dgm:spPr/>
    </dgm:pt>
    <dgm:pt modelId="{8D5D668C-7D01-4D4D-95FC-C7FADDAC3E61}" type="pres">
      <dgm:prSet presAssocID="{378717C2-A24A-4725-8305-C106370C097B}" presName="vert1" presStyleCnt="0"/>
      <dgm:spPr/>
    </dgm:pt>
    <dgm:pt modelId="{85D4E147-114E-45A8-B654-1E245320835F}" type="pres">
      <dgm:prSet presAssocID="{5079EBB4-6BA0-4128-8491-0DF59D630ADC}" presName="thickLine" presStyleLbl="alignNode1" presStyleIdx="2" presStyleCnt="6"/>
      <dgm:spPr/>
    </dgm:pt>
    <dgm:pt modelId="{D0A231ED-4312-4E27-949D-879B7D61EBD7}" type="pres">
      <dgm:prSet presAssocID="{5079EBB4-6BA0-4128-8491-0DF59D630ADC}" presName="horz1" presStyleCnt="0"/>
      <dgm:spPr/>
    </dgm:pt>
    <dgm:pt modelId="{F6006F89-D610-4A6D-BD65-5312C857DDC9}" type="pres">
      <dgm:prSet presAssocID="{5079EBB4-6BA0-4128-8491-0DF59D630ADC}" presName="tx1" presStyleLbl="revTx" presStyleIdx="2" presStyleCnt="6"/>
      <dgm:spPr/>
    </dgm:pt>
    <dgm:pt modelId="{F69D080B-DCE4-4B0B-A305-9B98F79E5149}" type="pres">
      <dgm:prSet presAssocID="{5079EBB4-6BA0-4128-8491-0DF59D630ADC}" presName="vert1" presStyleCnt="0"/>
      <dgm:spPr/>
    </dgm:pt>
    <dgm:pt modelId="{E0105ADF-6260-48F0-B4CF-5AA77A6A89DA}" type="pres">
      <dgm:prSet presAssocID="{1880C5B3-C955-4C9C-9B8B-97B1FBDC98B3}" presName="thickLine" presStyleLbl="alignNode1" presStyleIdx="3" presStyleCnt="6"/>
      <dgm:spPr/>
    </dgm:pt>
    <dgm:pt modelId="{F49432C3-E9F5-4FAE-B56B-D265740D7D5D}" type="pres">
      <dgm:prSet presAssocID="{1880C5B3-C955-4C9C-9B8B-97B1FBDC98B3}" presName="horz1" presStyleCnt="0"/>
      <dgm:spPr/>
    </dgm:pt>
    <dgm:pt modelId="{512F1046-95FE-4C30-88EC-D18FFBCACC31}" type="pres">
      <dgm:prSet presAssocID="{1880C5B3-C955-4C9C-9B8B-97B1FBDC98B3}" presName="tx1" presStyleLbl="revTx" presStyleIdx="3" presStyleCnt="6"/>
      <dgm:spPr/>
    </dgm:pt>
    <dgm:pt modelId="{6D861594-3303-47DA-80CA-6FD176B59B1C}" type="pres">
      <dgm:prSet presAssocID="{1880C5B3-C955-4C9C-9B8B-97B1FBDC98B3}" presName="vert1" presStyleCnt="0"/>
      <dgm:spPr/>
    </dgm:pt>
    <dgm:pt modelId="{70433F4D-C7CE-4524-BE7E-2A5F3D1BD858}" type="pres">
      <dgm:prSet presAssocID="{9AD393AA-0145-48F3-AA7E-4E08577EDD47}" presName="thickLine" presStyleLbl="alignNode1" presStyleIdx="4" presStyleCnt="6"/>
      <dgm:spPr/>
    </dgm:pt>
    <dgm:pt modelId="{7E000A4D-DA6C-42FA-9EC2-3CA8B903FE18}" type="pres">
      <dgm:prSet presAssocID="{9AD393AA-0145-48F3-AA7E-4E08577EDD47}" presName="horz1" presStyleCnt="0"/>
      <dgm:spPr/>
    </dgm:pt>
    <dgm:pt modelId="{6AE5D054-6434-4DAB-8C7F-370D0196B8FB}" type="pres">
      <dgm:prSet presAssocID="{9AD393AA-0145-48F3-AA7E-4E08577EDD47}" presName="tx1" presStyleLbl="revTx" presStyleIdx="4" presStyleCnt="6"/>
      <dgm:spPr/>
    </dgm:pt>
    <dgm:pt modelId="{C13496D3-CD2F-4097-B182-8B542CC96C36}" type="pres">
      <dgm:prSet presAssocID="{9AD393AA-0145-48F3-AA7E-4E08577EDD47}" presName="vert1" presStyleCnt="0"/>
      <dgm:spPr/>
    </dgm:pt>
    <dgm:pt modelId="{F1C6CC0E-93DF-4625-B1EF-A2CFEBAD255B}" type="pres">
      <dgm:prSet presAssocID="{394F5943-ACF2-4B0A-A0FF-23D8168D0066}" presName="thickLine" presStyleLbl="alignNode1" presStyleIdx="5" presStyleCnt="6"/>
      <dgm:spPr/>
    </dgm:pt>
    <dgm:pt modelId="{28BC1C28-A54D-4B65-9457-0451929D41B3}" type="pres">
      <dgm:prSet presAssocID="{394F5943-ACF2-4B0A-A0FF-23D8168D0066}" presName="horz1" presStyleCnt="0"/>
      <dgm:spPr/>
    </dgm:pt>
    <dgm:pt modelId="{642848C8-EABD-4213-8F85-08B7CA4A7FD4}" type="pres">
      <dgm:prSet presAssocID="{394F5943-ACF2-4B0A-A0FF-23D8168D0066}" presName="tx1" presStyleLbl="revTx" presStyleIdx="5" presStyleCnt="6"/>
      <dgm:spPr/>
    </dgm:pt>
    <dgm:pt modelId="{575166BD-5B34-47B2-AA42-D081962DA4DC}" type="pres">
      <dgm:prSet presAssocID="{394F5943-ACF2-4B0A-A0FF-23D8168D0066}" presName="vert1" presStyleCnt="0"/>
      <dgm:spPr/>
    </dgm:pt>
  </dgm:ptLst>
  <dgm:cxnLst>
    <dgm:cxn modelId="{D699AA03-146F-49A2-B28F-84DEB8EDF736}" srcId="{A416B37B-6A2E-47FB-AA44-68B8E3584843}" destId="{1880C5B3-C955-4C9C-9B8B-97B1FBDC98B3}" srcOrd="3" destOrd="0" parTransId="{551AB99B-D4F8-4A2F-8001-75E1A14A9B13}" sibTransId="{1288CB1B-4810-4DC0-93EF-CFFBC33D4CD5}"/>
    <dgm:cxn modelId="{3A5F8345-D580-48E6-BC16-A2EEAE5FEF61}" srcId="{A416B37B-6A2E-47FB-AA44-68B8E3584843}" destId="{9AD393AA-0145-48F3-AA7E-4E08577EDD47}" srcOrd="4" destOrd="0" parTransId="{E4896B80-D46D-44EB-A2CB-0916812F561B}" sibTransId="{73C5DCA5-D2A0-414D-A2BA-00DDDB817D99}"/>
    <dgm:cxn modelId="{A402524E-B5B3-483F-9995-9E19A98BB13C}" type="presOf" srcId="{1880C5B3-C955-4C9C-9B8B-97B1FBDC98B3}" destId="{512F1046-95FE-4C30-88EC-D18FFBCACC31}" srcOrd="0" destOrd="0" presId="urn:microsoft.com/office/officeart/2008/layout/LinedList"/>
    <dgm:cxn modelId="{CACE6774-1DD5-456A-883B-90C1BBF44F25}" type="presOf" srcId="{9AD393AA-0145-48F3-AA7E-4E08577EDD47}" destId="{6AE5D054-6434-4DAB-8C7F-370D0196B8FB}" srcOrd="0" destOrd="0" presId="urn:microsoft.com/office/officeart/2008/layout/LinedList"/>
    <dgm:cxn modelId="{8AAA3055-8CEE-4F62-A129-0E7D89F58E7D}" srcId="{A416B37B-6A2E-47FB-AA44-68B8E3584843}" destId="{FB08C2BB-17C2-4DF1-B7D4-DD49721A407E}" srcOrd="0" destOrd="0" parTransId="{7F3FD621-179B-4BE6-B147-57DF71E8CBF0}" sibTransId="{28AF39B0-7A52-4F52-9748-992F25016B25}"/>
    <dgm:cxn modelId="{ADC9A375-7B53-48DF-BC2B-25E7EF752DEB}" type="presOf" srcId="{378717C2-A24A-4725-8305-C106370C097B}" destId="{748E6ADF-5867-4138-916F-3510261C9CE3}" srcOrd="0" destOrd="0" presId="urn:microsoft.com/office/officeart/2008/layout/LinedList"/>
    <dgm:cxn modelId="{903E41A1-87A6-4D2C-BB08-082922DC7958}" type="presOf" srcId="{A416B37B-6A2E-47FB-AA44-68B8E3584843}" destId="{C368586C-B8B2-4F07-ADA1-1F2450AB0B87}" srcOrd="0" destOrd="0" presId="urn:microsoft.com/office/officeart/2008/layout/LinedList"/>
    <dgm:cxn modelId="{6F62CDB1-8BE7-4A8A-B04A-79A48863C266}" type="presOf" srcId="{394F5943-ACF2-4B0A-A0FF-23D8168D0066}" destId="{642848C8-EABD-4213-8F85-08B7CA4A7FD4}" srcOrd="0" destOrd="0" presId="urn:microsoft.com/office/officeart/2008/layout/LinedList"/>
    <dgm:cxn modelId="{487CA9B3-6509-4E6F-B3A5-656AA9C61CF1}" srcId="{A416B37B-6A2E-47FB-AA44-68B8E3584843}" destId="{394F5943-ACF2-4B0A-A0FF-23D8168D0066}" srcOrd="5" destOrd="0" parTransId="{6F97C1BD-2F49-44BD-9C27-5C19A932855D}" sibTransId="{7359E91B-D018-4F99-9D43-EE8C91FE3F3E}"/>
    <dgm:cxn modelId="{AE153AC7-51D9-444F-9DDF-8F842749208A}" srcId="{A416B37B-6A2E-47FB-AA44-68B8E3584843}" destId="{5079EBB4-6BA0-4128-8491-0DF59D630ADC}" srcOrd="2" destOrd="0" parTransId="{8BA8AD76-D521-4DD1-A20C-951C3D4AF978}" sibTransId="{41599B51-11E0-47D5-940B-18625CC151A3}"/>
    <dgm:cxn modelId="{7916B4E2-8637-41F9-8F59-2FEE275AFE95}" type="presOf" srcId="{5079EBB4-6BA0-4128-8491-0DF59D630ADC}" destId="{F6006F89-D610-4A6D-BD65-5312C857DDC9}" srcOrd="0" destOrd="0" presId="urn:microsoft.com/office/officeart/2008/layout/LinedList"/>
    <dgm:cxn modelId="{2A44E9F3-0CD4-4618-B590-18938C04766C}" srcId="{A416B37B-6A2E-47FB-AA44-68B8E3584843}" destId="{378717C2-A24A-4725-8305-C106370C097B}" srcOrd="1" destOrd="0" parTransId="{626C80D9-3EE8-4EB2-9F80-507899858EFC}" sibTransId="{A0CC1F22-5C14-4A3D-9DE8-87D42D37057D}"/>
    <dgm:cxn modelId="{2238F1FD-42E2-4AFC-81F6-CB548D96828C}" type="presOf" srcId="{FB08C2BB-17C2-4DF1-B7D4-DD49721A407E}" destId="{687FFB5D-6021-4393-B7AD-D9C39154BE6A}" srcOrd="0" destOrd="0" presId="urn:microsoft.com/office/officeart/2008/layout/LinedList"/>
    <dgm:cxn modelId="{DF5B56A6-6C04-4219-9C2B-8A41B406C79E}" type="presParOf" srcId="{C368586C-B8B2-4F07-ADA1-1F2450AB0B87}" destId="{648F9D80-19F1-4FD0-8599-297CFC8BDDBE}" srcOrd="0" destOrd="0" presId="urn:microsoft.com/office/officeart/2008/layout/LinedList"/>
    <dgm:cxn modelId="{13A9FF3C-BCF6-4A98-8870-548F88F77F72}" type="presParOf" srcId="{C368586C-B8B2-4F07-ADA1-1F2450AB0B87}" destId="{CFAA08F7-29F7-4E89-8617-C0BEE098E44A}" srcOrd="1" destOrd="0" presId="urn:microsoft.com/office/officeart/2008/layout/LinedList"/>
    <dgm:cxn modelId="{57696C8D-18CA-47AA-966A-9074FA5099C0}" type="presParOf" srcId="{CFAA08F7-29F7-4E89-8617-C0BEE098E44A}" destId="{687FFB5D-6021-4393-B7AD-D9C39154BE6A}" srcOrd="0" destOrd="0" presId="urn:microsoft.com/office/officeart/2008/layout/LinedList"/>
    <dgm:cxn modelId="{EB67A9D9-E3AC-408B-B6D8-5A39E16E24B1}" type="presParOf" srcId="{CFAA08F7-29F7-4E89-8617-C0BEE098E44A}" destId="{EED87718-5F68-4C69-8483-8FD17437C189}" srcOrd="1" destOrd="0" presId="urn:microsoft.com/office/officeart/2008/layout/LinedList"/>
    <dgm:cxn modelId="{79E32FAE-AF07-4085-A7B2-0CCCFC64DF7D}" type="presParOf" srcId="{C368586C-B8B2-4F07-ADA1-1F2450AB0B87}" destId="{289A1523-D211-4F9B-838D-0FF181231DBF}" srcOrd="2" destOrd="0" presId="urn:microsoft.com/office/officeart/2008/layout/LinedList"/>
    <dgm:cxn modelId="{A615E6A2-EDCE-4449-AE04-26478005632B}" type="presParOf" srcId="{C368586C-B8B2-4F07-ADA1-1F2450AB0B87}" destId="{D62B420D-7008-4DA3-BD12-4EE394C4571B}" srcOrd="3" destOrd="0" presId="urn:microsoft.com/office/officeart/2008/layout/LinedList"/>
    <dgm:cxn modelId="{83384AE0-836D-4E79-B5F3-D1D7263BEF2B}" type="presParOf" srcId="{D62B420D-7008-4DA3-BD12-4EE394C4571B}" destId="{748E6ADF-5867-4138-916F-3510261C9CE3}" srcOrd="0" destOrd="0" presId="urn:microsoft.com/office/officeart/2008/layout/LinedList"/>
    <dgm:cxn modelId="{58BD6E56-FB0F-4E44-8FAA-E74C805802FA}" type="presParOf" srcId="{D62B420D-7008-4DA3-BD12-4EE394C4571B}" destId="{8D5D668C-7D01-4D4D-95FC-C7FADDAC3E61}" srcOrd="1" destOrd="0" presId="urn:microsoft.com/office/officeart/2008/layout/LinedList"/>
    <dgm:cxn modelId="{E3D88177-B852-4528-8BBE-0BFB3F58AC19}" type="presParOf" srcId="{C368586C-B8B2-4F07-ADA1-1F2450AB0B87}" destId="{85D4E147-114E-45A8-B654-1E245320835F}" srcOrd="4" destOrd="0" presId="urn:microsoft.com/office/officeart/2008/layout/LinedList"/>
    <dgm:cxn modelId="{C4621151-D7E1-4319-AE55-D6F3BEE6C8A1}" type="presParOf" srcId="{C368586C-B8B2-4F07-ADA1-1F2450AB0B87}" destId="{D0A231ED-4312-4E27-949D-879B7D61EBD7}" srcOrd="5" destOrd="0" presId="urn:microsoft.com/office/officeart/2008/layout/LinedList"/>
    <dgm:cxn modelId="{83D2B7DD-E169-40D9-AE5E-3B0A468E65F1}" type="presParOf" srcId="{D0A231ED-4312-4E27-949D-879B7D61EBD7}" destId="{F6006F89-D610-4A6D-BD65-5312C857DDC9}" srcOrd="0" destOrd="0" presId="urn:microsoft.com/office/officeart/2008/layout/LinedList"/>
    <dgm:cxn modelId="{E5FC6DB1-71B6-475E-8B0E-105CB5EDF994}" type="presParOf" srcId="{D0A231ED-4312-4E27-949D-879B7D61EBD7}" destId="{F69D080B-DCE4-4B0B-A305-9B98F79E5149}" srcOrd="1" destOrd="0" presId="urn:microsoft.com/office/officeart/2008/layout/LinedList"/>
    <dgm:cxn modelId="{2CA6B5AF-56CE-4FBA-AC3E-32E7DB286603}" type="presParOf" srcId="{C368586C-B8B2-4F07-ADA1-1F2450AB0B87}" destId="{E0105ADF-6260-48F0-B4CF-5AA77A6A89DA}" srcOrd="6" destOrd="0" presId="urn:microsoft.com/office/officeart/2008/layout/LinedList"/>
    <dgm:cxn modelId="{51C43F33-B157-40B8-94A5-10187B26C91E}" type="presParOf" srcId="{C368586C-B8B2-4F07-ADA1-1F2450AB0B87}" destId="{F49432C3-E9F5-4FAE-B56B-D265740D7D5D}" srcOrd="7" destOrd="0" presId="urn:microsoft.com/office/officeart/2008/layout/LinedList"/>
    <dgm:cxn modelId="{49D045F3-3442-47AC-AC7F-F8BC221BA103}" type="presParOf" srcId="{F49432C3-E9F5-4FAE-B56B-D265740D7D5D}" destId="{512F1046-95FE-4C30-88EC-D18FFBCACC31}" srcOrd="0" destOrd="0" presId="urn:microsoft.com/office/officeart/2008/layout/LinedList"/>
    <dgm:cxn modelId="{8C0802CB-F2F0-4356-B3FF-048450390888}" type="presParOf" srcId="{F49432C3-E9F5-4FAE-B56B-D265740D7D5D}" destId="{6D861594-3303-47DA-80CA-6FD176B59B1C}" srcOrd="1" destOrd="0" presId="urn:microsoft.com/office/officeart/2008/layout/LinedList"/>
    <dgm:cxn modelId="{DB4BA326-4225-452A-9FE1-2865AD1E0F76}" type="presParOf" srcId="{C368586C-B8B2-4F07-ADA1-1F2450AB0B87}" destId="{70433F4D-C7CE-4524-BE7E-2A5F3D1BD858}" srcOrd="8" destOrd="0" presId="urn:microsoft.com/office/officeart/2008/layout/LinedList"/>
    <dgm:cxn modelId="{AC01A1B9-D0DC-461C-9243-5051EE909769}" type="presParOf" srcId="{C368586C-B8B2-4F07-ADA1-1F2450AB0B87}" destId="{7E000A4D-DA6C-42FA-9EC2-3CA8B903FE18}" srcOrd="9" destOrd="0" presId="urn:microsoft.com/office/officeart/2008/layout/LinedList"/>
    <dgm:cxn modelId="{D463C92F-F529-441C-B1E8-2EB55D511125}" type="presParOf" srcId="{7E000A4D-DA6C-42FA-9EC2-3CA8B903FE18}" destId="{6AE5D054-6434-4DAB-8C7F-370D0196B8FB}" srcOrd="0" destOrd="0" presId="urn:microsoft.com/office/officeart/2008/layout/LinedList"/>
    <dgm:cxn modelId="{A2401BE4-5B7D-418F-8BB8-56D67C3A3C41}" type="presParOf" srcId="{7E000A4D-DA6C-42FA-9EC2-3CA8B903FE18}" destId="{C13496D3-CD2F-4097-B182-8B542CC96C36}" srcOrd="1" destOrd="0" presId="urn:microsoft.com/office/officeart/2008/layout/LinedList"/>
    <dgm:cxn modelId="{54F549D6-87CA-467E-8B5E-89663C5E82A6}" type="presParOf" srcId="{C368586C-B8B2-4F07-ADA1-1F2450AB0B87}" destId="{F1C6CC0E-93DF-4625-B1EF-A2CFEBAD255B}" srcOrd="10" destOrd="0" presId="urn:microsoft.com/office/officeart/2008/layout/LinedList"/>
    <dgm:cxn modelId="{C2DA77E0-1B19-4F1F-B136-6C8BB7A35EEE}" type="presParOf" srcId="{C368586C-B8B2-4F07-ADA1-1F2450AB0B87}" destId="{28BC1C28-A54D-4B65-9457-0451929D41B3}" srcOrd="11" destOrd="0" presId="urn:microsoft.com/office/officeart/2008/layout/LinedList"/>
    <dgm:cxn modelId="{70785634-C59C-437B-AF3D-3E07575CD80B}" type="presParOf" srcId="{28BC1C28-A54D-4B65-9457-0451929D41B3}" destId="{642848C8-EABD-4213-8F85-08B7CA4A7FD4}" srcOrd="0" destOrd="0" presId="urn:microsoft.com/office/officeart/2008/layout/LinedList"/>
    <dgm:cxn modelId="{C3B8FB4B-9F53-4598-9A8D-B11B73344ADA}" type="presParOf" srcId="{28BC1C28-A54D-4B65-9457-0451929D41B3}" destId="{575166BD-5B34-47B2-AA42-D081962DA4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71E514-AFFA-47EF-9D79-2680ED9C7B5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985506-A9E9-4A18-BA67-FC6BE8A04121}">
      <dgm:prSet/>
      <dgm:spPr/>
      <dgm:t>
        <a:bodyPr/>
        <a:lstStyle/>
        <a:p>
          <a:r>
            <a:rPr lang="en-US" dirty="0"/>
            <a:t> judging</a:t>
          </a:r>
        </a:p>
      </dgm:t>
    </dgm:pt>
    <dgm:pt modelId="{0368680C-B65B-494B-8C74-43769D9283FF}" type="parTrans" cxnId="{E932E262-13ED-4364-A473-3BF5F5E0108C}">
      <dgm:prSet/>
      <dgm:spPr/>
      <dgm:t>
        <a:bodyPr/>
        <a:lstStyle/>
        <a:p>
          <a:endParaRPr lang="en-US"/>
        </a:p>
      </dgm:t>
    </dgm:pt>
    <dgm:pt modelId="{7795F83F-4B67-47EC-A231-D714F7576847}" type="sibTrans" cxnId="{E932E262-13ED-4364-A473-3BF5F5E0108C}">
      <dgm:prSet/>
      <dgm:spPr/>
      <dgm:t>
        <a:bodyPr/>
        <a:lstStyle/>
        <a:p>
          <a:endParaRPr lang="en-US"/>
        </a:p>
      </dgm:t>
    </dgm:pt>
    <dgm:pt modelId="{6E4D13F0-9CD3-4772-AF46-0F0C0EAA68D3}">
      <dgm:prSet/>
      <dgm:spPr/>
      <dgm:t>
        <a:bodyPr/>
        <a:lstStyle/>
        <a:p>
          <a:r>
            <a:rPr lang="en-US" dirty="0"/>
            <a:t>giving solutions</a:t>
          </a:r>
        </a:p>
      </dgm:t>
    </dgm:pt>
    <dgm:pt modelId="{1FF9D1C6-F563-4BB7-82A1-DB9FE09E9856}" type="parTrans" cxnId="{C38E6FD1-87C5-4E1B-A249-31C0DE1480FE}">
      <dgm:prSet/>
      <dgm:spPr/>
      <dgm:t>
        <a:bodyPr/>
        <a:lstStyle/>
        <a:p>
          <a:endParaRPr lang="en-US"/>
        </a:p>
      </dgm:t>
    </dgm:pt>
    <dgm:pt modelId="{734DF6D3-8B4F-4A20-9F36-754F97363A45}" type="sibTrans" cxnId="{C38E6FD1-87C5-4E1B-A249-31C0DE1480FE}">
      <dgm:prSet/>
      <dgm:spPr/>
      <dgm:t>
        <a:bodyPr/>
        <a:lstStyle/>
        <a:p>
          <a:endParaRPr lang="en-US"/>
        </a:p>
      </dgm:t>
    </dgm:pt>
    <dgm:pt modelId="{5945DC30-94B9-4321-A185-723678E5B0FF}">
      <dgm:prSet/>
      <dgm:spPr/>
      <dgm:t>
        <a:bodyPr/>
        <a:lstStyle/>
        <a:p>
          <a:r>
            <a:rPr lang="en-US" dirty="0"/>
            <a:t> </a:t>
          </a:r>
          <a:r>
            <a:rPr lang="en-US" dirty="0">
              <a:solidFill>
                <a:schemeClr val="bg2">
                  <a:lumMod val="10000"/>
                </a:schemeClr>
              </a:solidFill>
            </a:rPr>
            <a:t>interrupting</a:t>
          </a:r>
        </a:p>
      </dgm:t>
    </dgm:pt>
    <dgm:pt modelId="{FEDDB49F-5BC9-4F76-89CA-AE3C6DFE82B7}" type="parTrans" cxnId="{0FF98177-001A-4A1C-A3BB-EEB9E0A2C465}">
      <dgm:prSet/>
      <dgm:spPr/>
      <dgm:t>
        <a:bodyPr/>
        <a:lstStyle/>
        <a:p>
          <a:endParaRPr lang="en-US"/>
        </a:p>
      </dgm:t>
    </dgm:pt>
    <dgm:pt modelId="{7A7A80C7-2A6A-4913-9BF1-99B57C8B8A72}" type="sibTrans" cxnId="{0FF98177-001A-4A1C-A3BB-EEB9E0A2C465}">
      <dgm:prSet/>
      <dgm:spPr/>
      <dgm:t>
        <a:bodyPr/>
        <a:lstStyle/>
        <a:p>
          <a:endParaRPr lang="en-US"/>
        </a:p>
      </dgm:t>
    </dgm:pt>
    <dgm:pt modelId="{5CC0C2DF-4D06-4FD6-B186-E41CD9F470CB}">
      <dgm:prSet/>
      <dgm:spPr/>
      <dgm:t>
        <a:bodyPr/>
        <a:lstStyle/>
        <a:p>
          <a:r>
            <a:rPr lang="en-US" dirty="0"/>
            <a:t> Ignorance</a:t>
          </a:r>
        </a:p>
      </dgm:t>
    </dgm:pt>
    <dgm:pt modelId="{68D0D88F-C9FE-4E54-9DAA-83B3054163D0}" type="parTrans" cxnId="{61841F07-5767-4F9D-8FA5-1F90BBFCFED7}">
      <dgm:prSet/>
      <dgm:spPr/>
      <dgm:t>
        <a:bodyPr/>
        <a:lstStyle/>
        <a:p>
          <a:endParaRPr lang="en-US"/>
        </a:p>
      </dgm:t>
    </dgm:pt>
    <dgm:pt modelId="{EC0A0243-035D-4055-98C6-F2E9C009A95F}" type="sibTrans" cxnId="{61841F07-5767-4F9D-8FA5-1F90BBFCFED7}">
      <dgm:prSet/>
      <dgm:spPr/>
      <dgm:t>
        <a:bodyPr/>
        <a:lstStyle/>
        <a:p>
          <a:endParaRPr lang="en-US"/>
        </a:p>
      </dgm:t>
    </dgm:pt>
    <dgm:pt modelId="{D325FC95-B03D-4453-BC87-D0DF8BB9DE5E}">
      <dgm:prSet/>
      <dgm:spPr/>
      <dgm:t>
        <a:bodyPr/>
        <a:lstStyle/>
        <a:p>
          <a:r>
            <a:rPr lang="en-US" dirty="0"/>
            <a:t>not listening fully</a:t>
          </a:r>
        </a:p>
      </dgm:t>
    </dgm:pt>
    <dgm:pt modelId="{DFD0AF41-D2CB-40B1-A418-3708E1B5B25B}" type="parTrans" cxnId="{3017127E-E1A2-4469-8156-9206E69D13AE}">
      <dgm:prSet/>
      <dgm:spPr/>
      <dgm:t>
        <a:bodyPr/>
        <a:lstStyle/>
        <a:p>
          <a:endParaRPr lang="en-US"/>
        </a:p>
      </dgm:t>
    </dgm:pt>
    <dgm:pt modelId="{7FFFF6AC-AD6B-4632-A156-172D74FABC68}" type="sibTrans" cxnId="{3017127E-E1A2-4469-8156-9206E69D13AE}">
      <dgm:prSet/>
      <dgm:spPr/>
      <dgm:t>
        <a:bodyPr/>
        <a:lstStyle/>
        <a:p>
          <a:endParaRPr lang="en-US"/>
        </a:p>
      </dgm:t>
    </dgm:pt>
    <dgm:pt modelId="{E1453B4C-C0B8-4198-A57F-FFB0B7F1A96D}">
      <dgm:prSet/>
      <dgm:spPr/>
      <dgm:t>
        <a:bodyPr/>
        <a:lstStyle/>
        <a:p>
          <a:pPr algn="ctr"/>
          <a:r>
            <a:rPr lang="en-US" dirty="0">
              <a:solidFill>
                <a:schemeClr val="bg2">
                  <a:lumMod val="10000"/>
                </a:schemeClr>
              </a:solidFill>
            </a:rPr>
            <a:t>not paying full    attention	</a:t>
          </a:r>
        </a:p>
      </dgm:t>
    </dgm:pt>
    <dgm:pt modelId="{2D49414D-6A44-46CE-A224-EC1FA38FF9DC}" type="parTrans" cxnId="{034B7860-E25B-4F58-9BAC-A31AB2FFBA8C}">
      <dgm:prSet/>
      <dgm:spPr/>
      <dgm:t>
        <a:bodyPr/>
        <a:lstStyle/>
        <a:p>
          <a:endParaRPr lang="en-US"/>
        </a:p>
      </dgm:t>
    </dgm:pt>
    <dgm:pt modelId="{C921B06F-CD79-4C58-B8E5-DA3AD39CF9FC}" type="sibTrans" cxnId="{034B7860-E25B-4F58-9BAC-A31AB2FFBA8C}">
      <dgm:prSet/>
      <dgm:spPr/>
      <dgm:t>
        <a:bodyPr/>
        <a:lstStyle/>
        <a:p>
          <a:endParaRPr lang="en-US"/>
        </a:p>
      </dgm:t>
    </dgm:pt>
    <dgm:pt modelId="{C29B9417-EC93-4451-BFC2-C776EC3B2C38}">
      <dgm:prSet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</a:rPr>
            <a:t>too busy</a:t>
          </a:r>
        </a:p>
      </dgm:t>
    </dgm:pt>
    <dgm:pt modelId="{32E61DD0-1C10-4F8D-B53C-4D15D6961CEF}" type="parTrans" cxnId="{12D99F0B-5D33-4E0C-95C4-AFF18F180DE4}">
      <dgm:prSet/>
      <dgm:spPr/>
      <dgm:t>
        <a:bodyPr/>
        <a:lstStyle/>
        <a:p>
          <a:endParaRPr lang="en-US"/>
        </a:p>
      </dgm:t>
    </dgm:pt>
    <dgm:pt modelId="{B286CB23-1E32-4C0C-BE20-8E3A7E06DC0E}" type="sibTrans" cxnId="{12D99F0B-5D33-4E0C-95C4-AFF18F180DE4}">
      <dgm:prSet/>
      <dgm:spPr/>
      <dgm:t>
        <a:bodyPr/>
        <a:lstStyle/>
        <a:p>
          <a:endParaRPr lang="en-US"/>
        </a:p>
      </dgm:t>
    </dgm:pt>
    <dgm:pt modelId="{E4F635BB-AE2B-4E79-A8D3-D62CA4A6FC91}">
      <dgm:prSet/>
      <dgm:spPr/>
      <dgm:t>
        <a:bodyPr/>
        <a:lstStyle/>
        <a:p>
          <a:r>
            <a:rPr lang="en-US" dirty="0"/>
            <a:t>bad timing</a:t>
          </a:r>
        </a:p>
      </dgm:t>
    </dgm:pt>
    <dgm:pt modelId="{F34F2CB4-08F6-422B-A85A-22C97F8B31AB}" type="parTrans" cxnId="{30F58FDC-BFEF-4EF5-90FE-908114A4A72F}">
      <dgm:prSet/>
      <dgm:spPr/>
      <dgm:t>
        <a:bodyPr/>
        <a:lstStyle/>
        <a:p>
          <a:endParaRPr lang="en-US"/>
        </a:p>
      </dgm:t>
    </dgm:pt>
    <dgm:pt modelId="{E303BD04-F3B3-42E3-AA62-F991493F6A3C}" type="sibTrans" cxnId="{30F58FDC-BFEF-4EF5-90FE-908114A4A72F}">
      <dgm:prSet/>
      <dgm:spPr/>
      <dgm:t>
        <a:bodyPr/>
        <a:lstStyle/>
        <a:p>
          <a:endParaRPr lang="en-US"/>
        </a:p>
      </dgm:t>
    </dgm:pt>
    <dgm:pt modelId="{C24B0B7A-33D3-476A-A642-29B5CA664676}">
      <dgm:prSet/>
      <dgm:spPr/>
      <dgm:t>
        <a:bodyPr/>
        <a:lstStyle/>
        <a:p>
          <a:r>
            <a:rPr lang="en-US" dirty="0"/>
            <a:t>arrogance</a:t>
          </a:r>
        </a:p>
      </dgm:t>
    </dgm:pt>
    <dgm:pt modelId="{0FF81D03-8B2F-4EA4-AC4D-AD83C91BF2FD}" type="parTrans" cxnId="{0AB2721E-FBA4-485D-9130-C83529034093}">
      <dgm:prSet/>
      <dgm:spPr/>
      <dgm:t>
        <a:bodyPr/>
        <a:lstStyle/>
        <a:p>
          <a:endParaRPr lang="en-US"/>
        </a:p>
      </dgm:t>
    </dgm:pt>
    <dgm:pt modelId="{6E6B6EB8-9729-40EB-BDE6-A7EB02E2C3C6}" type="sibTrans" cxnId="{0AB2721E-FBA4-485D-9130-C83529034093}">
      <dgm:prSet/>
      <dgm:spPr/>
      <dgm:t>
        <a:bodyPr/>
        <a:lstStyle/>
        <a:p>
          <a:endParaRPr lang="en-US"/>
        </a:p>
      </dgm:t>
    </dgm:pt>
    <dgm:pt modelId="{4CD9E51F-85A2-4326-9387-E4A63B7D049C}">
      <dgm:prSet/>
      <dgm:spPr/>
      <dgm:t>
        <a:bodyPr/>
        <a:lstStyle/>
        <a:p>
          <a:r>
            <a:rPr lang="en-US" dirty="0"/>
            <a:t>social conditions</a:t>
          </a:r>
        </a:p>
      </dgm:t>
    </dgm:pt>
    <dgm:pt modelId="{FC92F96B-75AB-4950-9B2F-1E34DB040B83}" type="parTrans" cxnId="{57CCDE3B-0099-4825-8193-A71A13060B85}">
      <dgm:prSet/>
      <dgm:spPr/>
      <dgm:t>
        <a:bodyPr/>
        <a:lstStyle/>
        <a:p>
          <a:endParaRPr lang="en-US"/>
        </a:p>
      </dgm:t>
    </dgm:pt>
    <dgm:pt modelId="{15B51E36-A778-4B4C-A570-5CF3B362765F}" type="sibTrans" cxnId="{57CCDE3B-0099-4825-8193-A71A13060B85}">
      <dgm:prSet/>
      <dgm:spPr/>
      <dgm:t>
        <a:bodyPr/>
        <a:lstStyle/>
        <a:p>
          <a:endParaRPr lang="en-US"/>
        </a:p>
      </dgm:t>
    </dgm:pt>
    <dgm:pt modelId="{501DC541-48E3-4167-94E3-C0A7DD067502}">
      <dgm:prSet/>
      <dgm:spPr/>
      <dgm:t>
        <a:bodyPr/>
        <a:lstStyle/>
        <a:p>
          <a:r>
            <a:rPr lang="en-US" dirty="0"/>
            <a:t>ignoring the other person’s issues</a:t>
          </a:r>
        </a:p>
      </dgm:t>
    </dgm:pt>
    <dgm:pt modelId="{485D503C-2743-491D-AB2A-042E7042B889}" type="parTrans" cxnId="{8E629B73-E605-44E8-B3AD-6CAB439743CD}">
      <dgm:prSet/>
      <dgm:spPr/>
      <dgm:t>
        <a:bodyPr/>
        <a:lstStyle/>
        <a:p>
          <a:endParaRPr lang="en-US"/>
        </a:p>
      </dgm:t>
    </dgm:pt>
    <dgm:pt modelId="{A3314674-58A4-47F1-A8B7-CAFAAE23B441}" type="sibTrans" cxnId="{8E629B73-E605-44E8-B3AD-6CAB439743CD}">
      <dgm:prSet/>
      <dgm:spPr/>
      <dgm:t>
        <a:bodyPr/>
        <a:lstStyle/>
        <a:p>
          <a:endParaRPr lang="en-US"/>
        </a:p>
      </dgm:t>
    </dgm:pt>
    <dgm:pt modelId="{B5F638A3-0882-4D3B-B1AA-AE013DC7AF43}">
      <dgm:prSet/>
      <dgm:spPr/>
      <dgm:t>
        <a:bodyPr/>
        <a:lstStyle/>
        <a:p>
          <a:r>
            <a:rPr lang="en-US" dirty="0"/>
            <a:t> avoiding the other person’s concerns</a:t>
          </a:r>
        </a:p>
      </dgm:t>
    </dgm:pt>
    <dgm:pt modelId="{AE8AD407-DC36-4195-8F14-45DB1C6B694B}" type="parTrans" cxnId="{7931D4AC-BE16-4BCF-BF83-C9A0CD1F87C6}">
      <dgm:prSet/>
      <dgm:spPr/>
      <dgm:t>
        <a:bodyPr/>
        <a:lstStyle/>
        <a:p>
          <a:endParaRPr lang="en-US"/>
        </a:p>
      </dgm:t>
    </dgm:pt>
    <dgm:pt modelId="{418B8C7B-C17D-4069-A3D0-0DF728D25C8D}" type="sibTrans" cxnId="{7931D4AC-BE16-4BCF-BF83-C9A0CD1F87C6}">
      <dgm:prSet/>
      <dgm:spPr/>
      <dgm:t>
        <a:bodyPr/>
        <a:lstStyle/>
        <a:p>
          <a:endParaRPr lang="en-US"/>
        </a:p>
      </dgm:t>
    </dgm:pt>
    <dgm:pt modelId="{B8909AE2-2E7E-4240-ADF5-1D002CCA462C}">
      <dgm:prSet/>
      <dgm:spPr/>
      <dgm:t>
        <a:bodyPr/>
        <a:lstStyle/>
        <a:p>
          <a:r>
            <a:rPr lang="en-US" dirty="0"/>
            <a:t> internal values &amp; belief systems</a:t>
          </a:r>
        </a:p>
      </dgm:t>
    </dgm:pt>
    <dgm:pt modelId="{12B89DEE-255B-406E-BA4B-575AE42ED480}" type="parTrans" cxnId="{117DBCC3-B68E-4A08-94F7-B2834A7EADAB}">
      <dgm:prSet/>
      <dgm:spPr/>
      <dgm:t>
        <a:bodyPr/>
        <a:lstStyle/>
        <a:p>
          <a:endParaRPr lang="en-US"/>
        </a:p>
      </dgm:t>
    </dgm:pt>
    <dgm:pt modelId="{BB24EA36-D27E-46A6-9AD5-BAA4CAE8F8A2}" type="sibTrans" cxnId="{117DBCC3-B68E-4A08-94F7-B2834A7EADAB}">
      <dgm:prSet/>
      <dgm:spPr/>
      <dgm:t>
        <a:bodyPr/>
        <a:lstStyle/>
        <a:p>
          <a:endParaRPr lang="en-US"/>
        </a:p>
      </dgm:t>
    </dgm:pt>
    <dgm:pt modelId="{D352D409-119C-4F32-80BA-1F3D8D428F05}">
      <dgm:prSet/>
      <dgm:spPr/>
      <dgm:t>
        <a:bodyPr/>
        <a:lstStyle/>
        <a:p>
          <a:r>
            <a:rPr lang="en-US" dirty="0"/>
            <a:t>bad manners</a:t>
          </a:r>
        </a:p>
      </dgm:t>
    </dgm:pt>
    <dgm:pt modelId="{C8B4457F-6CE2-43A5-AC35-861BF8451C2D}" type="parTrans" cxnId="{840D6281-DA11-4B55-967B-792A0EA5F8A4}">
      <dgm:prSet/>
      <dgm:spPr/>
      <dgm:t>
        <a:bodyPr/>
        <a:lstStyle/>
        <a:p>
          <a:endParaRPr lang="en-US"/>
        </a:p>
      </dgm:t>
    </dgm:pt>
    <dgm:pt modelId="{B7B5F855-C083-4DB6-8B45-9926903CC9BC}" type="sibTrans" cxnId="{840D6281-DA11-4B55-967B-792A0EA5F8A4}">
      <dgm:prSet/>
      <dgm:spPr/>
      <dgm:t>
        <a:bodyPr/>
        <a:lstStyle/>
        <a:p>
          <a:endParaRPr lang="en-US"/>
        </a:p>
      </dgm:t>
    </dgm:pt>
    <dgm:pt modelId="{3D640D86-8BED-4455-9685-25F4E7FEA56E}">
      <dgm:prSet/>
      <dgm:spPr/>
      <dgm:t>
        <a:bodyPr/>
        <a:lstStyle/>
        <a:p>
          <a:r>
            <a:rPr lang="en-US" dirty="0">
              <a:solidFill>
                <a:schemeClr val="bg2">
                  <a:lumMod val="10000"/>
                </a:schemeClr>
              </a:solidFill>
            </a:rPr>
            <a:t>laziness</a:t>
          </a:r>
        </a:p>
      </dgm:t>
    </dgm:pt>
    <dgm:pt modelId="{A8978475-3274-45A2-A0BD-CF186E2EC088}" type="parTrans" cxnId="{436810EE-3266-484D-9774-6ADD096A3DD8}">
      <dgm:prSet/>
      <dgm:spPr/>
      <dgm:t>
        <a:bodyPr/>
        <a:lstStyle/>
        <a:p>
          <a:endParaRPr lang="en-US"/>
        </a:p>
      </dgm:t>
    </dgm:pt>
    <dgm:pt modelId="{7D3EA37A-5A7D-4309-A4BB-ECBB4428A9B8}" type="sibTrans" cxnId="{436810EE-3266-484D-9774-6ADD096A3DD8}">
      <dgm:prSet/>
      <dgm:spPr/>
      <dgm:t>
        <a:bodyPr/>
        <a:lstStyle/>
        <a:p>
          <a:endParaRPr lang="en-US"/>
        </a:p>
      </dgm:t>
    </dgm:pt>
    <dgm:pt modelId="{F55740CF-C4A5-407D-B422-64A90A671619}">
      <dgm:prSet/>
      <dgm:spPr/>
      <dgm:t>
        <a:bodyPr/>
        <a:lstStyle/>
        <a:p>
          <a:r>
            <a:rPr lang="en-US" dirty="0"/>
            <a:t>reaction rather than deliberation</a:t>
          </a:r>
        </a:p>
      </dgm:t>
    </dgm:pt>
    <dgm:pt modelId="{36346C1D-9AF3-4AF5-8E99-764013C2936E}" type="parTrans" cxnId="{DE5C9837-3C9D-42DF-921A-69FEEB5DCEE5}">
      <dgm:prSet/>
      <dgm:spPr/>
      <dgm:t>
        <a:bodyPr/>
        <a:lstStyle/>
        <a:p>
          <a:endParaRPr lang="en-US"/>
        </a:p>
      </dgm:t>
    </dgm:pt>
    <dgm:pt modelId="{FA1E756D-F2F9-4EBA-8488-FFC9E2255FC4}" type="sibTrans" cxnId="{DE5C9837-3C9D-42DF-921A-69FEEB5DCEE5}">
      <dgm:prSet/>
      <dgm:spPr/>
      <dgm:t>
        <a:bodyPr/>
        <a:lstStyle/>
        <a:p>
          <a:endParaRPr lang="en-US"/>
        </a:p>
      </dgm:t>
    </dgm:pt>
    <dgm:pt modelId="{690E9DB8-21C1-4715-8710-AC128322898B}">
      <dgm:prSet/>
      <dgm:spPr/>
      <dgm:t>
        <a:bodyPr/>
        <a:lstStyle/>
        <a:p>
          <a:r>
            <a:rPr lang="en-US" dirty="0"/>
            <a:t> limiting perspectives</a:t>
          </a:r>
        </a:p>
      </dgm:t>
    </dgm:pt>
    <dgm:pt modelId="{E396F47F-2693-48C9-AF48-C0CF3F106309}" type="parTrans" cxnId="{6ECABB14-5FD4-40D8-A33B-C8F676A99F4F}">
      <dgm:prSet/>
      <dgm:spPr/>
      <dgm:t>
        <a:bodyPr/>
        <a:lstStyle/>
        <a:p>
          <a:endParaRPr lang="en-US"/>
        </a:p>
      </dgm:t>
    </dgm:pt>
    <dgm:pt modelId="{B2EDA7A8-DCAE-4FD1-85A8-7C887A4A83F6}" type="sibTrans" cxnId="{6ECABB14-5FD4-40D8-A33B-C8F676A99F4F}">
      <dgm:prSet/>
      <dgm:spPr/>
      <dgm:t>
        <a:bodyPr/>
        <a:lstStyle/>
        <a:p>
          <a:endParaRPr lang="en-US"/>
        </a:p>
      </dgm:t>
    </dgm:pt>
    <dgm:pt modelId="{F5F322A3-C1F0-4E35-8FAE-4827E6DA1AEE}">
      <dgm:prSet/>
      <dgm:spPr/>
      <dgm:t>
        <a:bodyPr/>
        <a:lstStyle/>
        <a:p>
          <a:r>
            <a:rPr lang="en-US" dirty="0"/>
            <a:t> pre-conceived ideas</a:t>
          </a:r>
        </a:p>
      </dgm:t>
    </dgm:pt>
    <dgm:pt modelId="{827721AA-540C-4B03-827D-9A81FC46DF73}" type="parTrans" cxnId="{F9EC45E7-47CA-4D71-84E8-0A036F8182FF}">
      <dgm:prSet/>
      <dgm:spPr/>
      <dgm:t>
        <a:bodyPr/>
        <a:lstStyle/>
        <a:p>
          <a:endParaRPr lang="en-US"/>
        </a:p>
      </dgm:t>
    </dgm:pt>
    <dgm:pt modelId="{7974EF1A-2B75-4908-9148-A787C0A0A9A2}" type="sibTrans" cxnId="{F9EC45E7-47CA-4D71-84E8-0A036F8182FF}">
      <dgm:prSet/>
      <dgm:spPr/>
      <dgm:t>
        <a:bodyPr/>
        <a:lstStyle/>
        <a:p>
          <a:endParaRPr lang="en-US"/>
        </a:p>
      </dgm:t>
    </dgm:pt>
    <dgm:pt modelId="{5A861DEB-E1AF-4C83-9DE5-C15E84079CD8}">
      <dgm:prSet/>
      <dgm:spPr/>
      <dgm:t>
        <a:bodyPr/>
        <a:lstStyle/>
        <a:p>
          <a:r>
            <a:rPr lang="en-US" dirty="0"/>
            <a:t> not thinking before speaking</a:t>
          </a:r>
        </a:p>
      </dgm:t>
    </dgm:pt>
    <dgm:pt modelId="{9BB88B38-5D51-4563-9086-B66F5A777CC7}" type="parTrans" cxnId="{DD9CDD5A-0DE0-4289-8919-5B50AAD731E8}">
      <dgm:prSet/>
      <dgm:spPr/>
      <dgm:t>
        <a:bodyPr/>
        <a:lstStyle/>
        <a:p>
          <a:endParaRPr lang="en-US"/>
        </a:p>
      </dgm:t>
    </dgm:pt>
    <dgm:pt modelId="{6AACFAE7-2DC0-4371-BEB9-E5AA77C6F351}" type="sibTrans" cxnId="{DD9CDD5A-0DE0-4289-8919-5B50AAD731E8}">
      <dgm:prSet/>
      <dgm:spPr/>
      <dgm:t>
        <a:bodyPr/>
        <a:lstStyle/>
        <a:p>
          <a:endParaRPr lang="en-US"/>
        </a:p>
      </dgm:t>
    </dgm:pt>
    <dgm:pt modelId="{5A369674-3D59-4E46-A29A-23C49765F7FA}">
      <dgm:prSet/>
      <dgm:spPr/>
      <dgm:t>
        <a:bodyPr/>
        <a:lstStyle/>
        <a:p>
          <a:r>
            <a:rPr lang="en-US" dirty="0"/>
            <a:t> careless use of words</a:t>
          </a:r>
        </a:p>
      </dgm:t>
    </dgm:pt>
    <dgm:pt modelId="{A567311E-B89B-4A88-A955-9889D2806B03}" type="parTrans" cxnId="{E13D30F5-26D2-46E4-AB7B-DFFDB9E00E17}">
      <dgm:prSet/>
      <dgm:spPr/>
      <dgm:t>
        <a:bodyPr/>
        <a:lstStyle/>
        <a:p>
          <a:endParaRPr lang="en-US"/>
        </a:p>
      </dgm:t>
    </dgm:pt>
    <dgm:pt modelId="{87B14BE5-4CCF-4489-B7CB-9F923907D461}" type="sibTrans" cxnId="{E13D30F5-26D2-46E4-AB7B-DFFDB9E00E17}">
      <dgm:prSet/>
      <dgm:spPr/>
      <dgm:t>
        <a:bodyPr/>
        <a:lstStyle/>
        <a:p>
          <a:endParaRPr lang="en-US"/>
        </a:p>
      </dgm:t>
    </dgm:pt>
    <dgm:pt modelId="{9FFBC3B9-F2D3-47D8-B493-0E7AD84F0EC2}">
      <dgm:prSet/>
      <dgm:spPr/>
      <dgm:t>
        <a:bodyPr/>
        <a:lstStyle/>
        <a:p>
          <a:r>
            <a:rPr lang="en-US" dirty="0"/>
            <a:t> not realizing how important words really are</a:t>
          </a:r>
        </a:p>
      </dgm:t>
    </dgm:pt>
    <dgm:pt modelId="{403E516F-B4DB-4981-9A78-066B8A295860}" type="parTrans" cxnId="{B066EA35-524B-4DE9-BDF1-E3B5AD45B25C}">
      <dgm:prSet/>
      <dgm:spPr/>
      <dgm:t>
        <a:bodyPr/>
        <a:lstStyle/>
        <a:p>
          <a:endParaRPr lang="en-US"/>
        </a:p>
      </dgm:t>
    </dgm:pt>
    <dgm:pt modelId="{5E0931D9-4ED7-4C57-A2B1-C92535AC925F}" type="sibTrans" cxnId="{B066EA35-524B-4DE9-BDF1-E3B5AD45B25C}">
      <dgm:prSet/>
      <dgm:spPr/>
      <dgm:t>
        <a:bodyPr/>
        <a:lstStyle/>
        <a:p>
          <a:endParaRPr lang="en-US"/>
        </a:p>
      </dgm:t>
    </dgm:pt>
    <dgm:pt modelId="{058A5CC7-FC3D-44BD-BD3B-7253C987B4EE}">
      <dgm:prSet/>
      <dgm:spPr/>
      <dgm:t>
        <a:bodyPr/>
        <a:lstStyle/>
        <a:p>
          <a:r>
            <a:rPr lang="en-US" dirty="0"/>
            <a:t> not taking responsibility for the communication</a:t>
          </a:r>
        </a:p>
      </dgm:t>
    </dgm:pt>
    <dgm:pt modelId="{2F6FDB18-C39D-47A3-9920-825452875311}" type="parTrans" cxnId="{1978B09A-B699-43D6-ACF8-E190DCB135EB}">
      <dgm:prSet/>
      <dgm:spPr/>
      <dgm:t>
        <a:bodyPr/>
        <a:lstStyle/>
        <a:p>
          <a:endParaRPr lang="en-US"/>
        </a:p>
      </dgm:t>
    </dgm:pt>
    <dgm:pt modelId="{23455165-B82D-4B28-B799-412E1BB6751F}" type="sibTrans" cxnId="{1978B09A-B699-43D6-ACF8-E190DCB135EB}">
      <dgm:prSet/>
      <dgm:spPr/>
      <dgm:t>
        <a:bodyPr/>
        <a:lstStyle/>
        <a:p>
          <a:endParaRPr lang="en-US"/>
        </a:p>
      </dgm:t>
    </dgm:pt>
    <dgm:pt modelId="{DB607FCC-52DC-44A0-B2AC-608B6547D04E}">
      <dgm:prSet/>
      <dgm:spPr/>
      <dgm:t>
        <a:bodyPr/>
        <a:lstStyle/>
        <a:p>
          <a:r>
            <a:rPr lang="en-US" dirty="0"/>
            <a:t>believing communication is a 50-50 deal</a:t>
          </a:r>
        </a:p>
      </dgm:t>
    </dgm:pt>
    <dgm:pt modelId="{8B34A34B-3417-43D3-81FA-2C38FDB5B1A1}" type="parTrans" cxnId="{FF88BEF4-FDDA-4FB9-9B0B-C85D56BC7912}">
      <dgm:prSet/>
      <dgm:spPr/>
      <dgm:t>
        <a:bodyPr/>
        <a:lstStyle/>
        <a:p>
          <a:endParaRPr lang="en-US"/>
        </a:p>
      </dgm:t>
    </dgm:pt>
    <dgm:pt modelId="{38D8AF71-8AF7-48BA-BC24-12A29B281517}" type="sibTrans" cxnId="{FF88BEF4-FDDA-4FB9-9B0B-C85D56BC7912}">
      <dgm:prSet/>
      <dgm:spPr/>
      <dgm:t>
        <a:bodyPr/>
        <a:lstStyle/>
        <a:p>
          <a:endParaRPr lang="en-US"/>
        </a:p>
      </dgm:t>
    </dgm:pt>
    <dgm:pt modelId="{9BBF012E-DDE7-4B8B-A84B-71615565884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communication skills</a:t>
          </a:r>
        </a:p>
      </dgm:t>
    </dgm:pt>
    <dgm:pt modelId="{E4DC3249-1229-4734-84C4-768F10BE327D}" type="parTrans" cxnId="{39B35246-7D73-496E-AA4F-89E3A79C45CD}">
      <dgm:prSet/>
      <dgm:spPr/>
      <dgm:t>
        <a:bodyPr/>
        <a:lstStyle/>
        <a:p>
          <a:endParaRPr lang="en-US"/>
        </a:p>
      </dgm:t>
    </dgm:pt>
    <dgm:pt modelId="{EBCE1751-A062-480E-9DE3-D764C763A268}" type="sibTrans" cxnId="{39B35246-7D73-496E-AA4F-89E3A79C45CD}">
      <dgm:prSet/>
      <dgm:spPr/>
      <dgm:t>
        <a:bodyPr/>
        <a:lstStyle/>
        <a:p>
          <a:endParaRPr lang="en-US"/>
        </a:p>
      </dgm:t>
    </dgm:pt>
    <dgm:pt modelId="{7B701443-3DB5-4314-8881-2ED3784D1577}" type="pres">
      <dgm:prSet presAssocID="{6B71E514-AFFA-47EF-9D79-2680ED9C7B5B}" presName="diagram" presStyleCnt="0">
        <dgm:presLayoutVars>
          <dgm:dir/>
          <dgm:resizeHandles val="exact"/>
        </dgm:presLayoutVars>
      </dgm:prSet>
      <dgm:spPr/>
    </dgm:pt>
    <dgm:pt modelId="{064EE741-EB2A-45CA-A193-2BA7F5A3AFFD}" type="pres">
      <dgm:prSet presAssocID="{52985506-A9E9-4A18-BA67-FC6BE8A04121}" presName="node" presStyleLbl="node1" presStyleIdx="0" presStyleCnt="24">
        <dgm:presLayoutVars>
          <dgm:bulletEnabled val="1"/>
        </dgm:presLayoutVars>
      </dgm:prSet>
      <dgm:spPr/>
    </dgm:pt>
    <dgm:pt modelId="{A934A4A0-FE62-4DB5-8368-6B9924A189C4}" type="pres">
      <dgm:prSet presAssocID="{7795F83F-4B67-47EC-A231-D714F7576847}" presName="sibTrans" presStyleCnt="0"/>
      <dgm:spPr/>
    </dgm:pt>
    <dgm:pt modelId="{32D48A70-4178-4EF1-9903-27F0C31BE963}" type="pres">
      <dgm:prSet presAssocID="{6E4D13F0-9CD3-4772-AF46-0F0C0EAA68D3}" presName="node" presStyleLbl="node1" presStyleIdx="1" presStyleCnt="24">
        <dgm:presLayoutVars>
          <dgm:bulletEnabled val="1"/>
        </dgm:presLayoutVars>
      </dgm:prSet>
      <dgm:spPr/>
    </dgm:pt>
    <dgm:pt modelId="{76337267-46AE-41E9-BC18-F42D2886B7C6}" type="pres">
      <dgm:prSet presAssocID="{734DF6D3-8B4F-4A20-9F36-754F97363A45}" presName="sibTrans" presStyleCnt="0"/>
      <dgm:spPr/>
    </dgm:pt>
    <dgm:pt modelId="{B66F3517-B693-425A-A6F6-B702ABCC02D9}" type="pres">
      <dgm:prSet presAssocID="{5945DC30-94B9-4321-A185-723678E5B0FF}" presName="node" presStyleLbl="node1" presStyleIdx="2" presStyleCnt="24">
        <dgm:presLayoutVars>
          <dgm:bulletEnabled val="1"/>
        </dgm:presLayoutVars>
      </dgm:prSet>
      <dgm:spPr/>
    </dgm:pt>
    <dgm:pt modelId="{BCB7E99A-C6DC-4614-AFC3-4869668C2D24}" type="pres">
      <dgm:prSet presAssocID="{7A7A80C7-2A6A-4913-9BF1-99B57C8B8A72}" presName="sibTrans" presStyleCnt="0"/>
      <dgm:spPr/>
    </dgm:pt>
    <dgm:pt modelId="{289ECAD7-5DC2-425E-8039-6D02B9090742}" type="pres">
      <dgm:prSet presAssocID="{5CC0C2DF-4D06-4FD6-B186-E41CD9F470CB}" presName="node" presStyleLbl="node1" presStyleIdx="3" presStyleCnt="24">
        <dgm:presLayoutVars>
          <dgm:bulletEnabled val="1"/>
        </dgm:presLayoutVars>
      </dgm:prSet>
      <dgm:spPr/>
    </dgm:pt>
    <dgm:pt modelId="{9EE7A22E-BCCD-487E-9471-B483F427DBCC}" type="pres">
      <dgm:prSet presAssocID="{EC0A0243-035D-4055-98C6-F2E9C009A95F}" presName="sibTrans" presStyleCnt="0"/>
      <dgm:spPr/>
    </dgm:pt>
    <dgm:pt modelId="{C5C3917E-1C66-40ED-AA7A-425B73A901D3}" type="pres">
      <dgm:prSet presAssocID="{D325FC95-B03D-4453-BC87-D0DF8BB9DE5E}" presName="node" presStyleLbl="node1" presStyleIdx="4" presStyleCnt="24">
        <dgm:presLayoutVars>
          <dgm:bulletEnabled val="1"/>
        </dgm:presLayoutVars>
      </dgm:prSet>
      <dgm:spPr/>
    </dgm:pt>
    <dgm:pt modelId="{FFFF7808-0410-4C24-9D72-9ACA932FFCEF}" type="pres">
      <dgm:prSet presAssocID="{7FFFF6AC-AD6B-4632-A156-172D74FABC68}" presName="sibTrans" presStyleCnt="0"/>
      <dgm:spPr/>
    </dgm:pt>
    <dgm:pt modelId="{F866619A-5371-46D2-90DC-E8C34F59B1E1}" type="pres">
      <dgm:prSet presAssocID="{E1453B4C-C0B8-4198-A57F-FFB0B7F1A96D}" presName="node" presStyleLbl="node1" presStyleIdx="5" presStyleCnt="24">
        <dgm:presLayoutVars>
          <dgm:bulletEnabled val="1"/>
        </dgm:presLayoutVars>
      </dgm:prSet>
      <dgm:spPr/>
    </dgm:pt>
    <dgm:pt modelId="{9CAE7D15-BEB7-4685-B164-68CAE457FD15}" type="pres">
      <dgm:prSet presAssocID="{C921B06F-CD79-4C58-B8E5-DA3AD39CF9FC}" presName="sibTrans" presStyleCnt="0"/>
      <dgm:spPr/>
    </dgm:pt>
    <dgm:pt modelId="{EA5E9629-CB16-4E02-8B8F-71C419911146}" type="pres">
      <dgm:prSet presAssocID="{C29B9417-EC93-4451-BFC2-C776EC3B2C38}" presName="node" presStyleLbl="node1" presStyleIdx="6" presStyleCnt="24">
        <dgm:presLayoutVars>
          <dgm:bulletEnabled val="1"/>
        </dgm:presLayoutVars>
      </dgm:prSet>
      <dgm:spPr/>
    </dgm:pt>
    <dgm:pt modelId="{263737D7-0B1F-4779-AE3D-10BB4B526A8F}" type="pres">
      <dgm:prSet presAssocID="{B286CB23-1E32-4C0C-BE20-8E3A7E06DC0E}" presName="sibTrans" presStyleCnt="0"/>
      <dgm:spPr/>
    </dgm:pt>
    <dgm:pt modelId="{10F1742F-7E64-41ED-B3DB-9D043593E9BA}" type="pres">
      <dgm:prSet presAssocID="{E4F635BB-AE2B-4E79-A8D3-D62CA4A6FC91}" presName="node" presStyleLbl="node1" presStyleIdx="7" presStyleCnt="24">
        <dgm:presLayoutVars>
          <dgm:bulletEnabled val="1"/>
        </dgm:presLayoutVars>
      </dgm:prSet>
      <dgm:spPr/>
    </dgm:pt>
    <dgm:pt modelId="{C2D2817B-8454-4890-BD1F-95D71D318D05}" type="pres">
      <dgm:prSet presAssocID="{E303BD04-F3B3-42E3-AA62-F991493F6A3C}" presName="sibTrans" presStyleCnt="0"/>
      <dgm:spPr/>
    </dgm:pt>
    <dgm:pt modelId="{614C3613-C3EC-4549-A7E9-60C01C8AADB1}" type="pres">
      <dgm:prSet presAssocID="{C24B0B7A-33D3-476A-A642-29B5CA664676}" presName="node" presStyleLbl="node1" presStyleIdx="8" presStyleCnt="24">
        <dgm:presLayoutVars>
          <dgm:bulletEnabled val="1"/>
        </dgm:presLayoutVars>
      </dgm:prSet>
      <dgm:spPr/>
    </dgm:pt>
    <dgm:pt modelId="{FAEA710D-34EC-4DAE-AD84-969BCA1D0839}" type="pres">
      <dgm:prSet presAssocID="{6E6B6EB8-9729-40EB-BDE6-A7EB02E2C3C6}" presName="sibTrans" presStyleCnt="0"/>
      <dgm:spPr/>
    </dgm:pt>
    <dgm:pt modelId="{F607AAA5-7BC4-4FEE-8DCE-E03464DA0CA6}" type="pres">
      <dgm:prSet presAssocID="{4CD9E51F-85A2-4326-9387-E4A63B7D049C}" presName="node" presStyleLbl="node1" presStyleIdx="9" presStyleCnt="24">
        <dgm:presLayoutVars>
          <dgm:bulletEnabled val="1"/>
        </dgm:presLayoutVars>
      </dgm:prSet>
      <dgm:spPr/>
    </dgm:pt>
    <dgm:pt modelId="{50D01BA0-60DC-4645-816D-530D148EBAA5}" type="pres">
      <dgm:prSet presAssocID="{15B51E36-A778-4B4C-A570-5CF3B362765F}" presName="sibTrans" presStyleCnt="0"/>
      <dgm:spPr/>
    </dgm:pt>
    <dgm:pt modelId="{BB561A81-9E7D-4556-A440-FA159B18E604}" type="pres">
      <dgm:prSet presAssocID="{501DC541-48E3-4167-94E3-C0A7DD067502}" presName="node" presStyleLbl="node1" presStyleIdx="10" presStyleCnt="24">
        <dgm:presLayoutVars>
          <dgm:bulletEnabled val="1"/>
        </dgm:presLayoutVars>
      </dgm:prSet>
      <dgm:spPr/>
    </dgm:pt>
    <dgm:pt modelId="{175333BA-33D5-4EFD-B2CD-2BD939FB50C0}" type="pres">
      <dgm:prSet presAssocID="{A3314674-58A4-47F1-A8B7-CAFAAE23B441}" presName="sibTrans" presStyleCnt="0"/>
      <dgm:spPr/>
    </dgm:pt>
    <dgm:pt modelId="{991A79DD-A7AF-4CB3-93EA-4C25EEB4EDB4}" type="pres">
      <dgm:prSet presAssocID="{B5F638A3-0882-4D3B-B1AA-AE013DC7AF43}" presName="node" presStyleLbl="node1" presStyleIdx="11" presStyleCnt="24">
        <dgm:presLayoutVars>
          <dgm:bulletEnabled val="1"/>
        </dgm:presLayoutVars>
      </dgm:prSet>
      <dgm:spPr/>
    </dgm:pt>
    <dgm:pt modelId="{FF573BA1-3557-4EEB-A848-B21301A238C2}" type="pres">
      <dgm:prSet presAssocID="{418B8C7B-C17D-4069-A3D0-0DF728D25C8D}" presName="sibTrans" presStyleCnt="0"/>
      <dgm:spPr/>
    </dgm:pt>
    <dgm:pt modelId="{737B0D96-EF6F-4041-A6C6-3E228A0FE920}" type="pres">
      <dgm:prSet presAssocID="{B8909AE2-2E7E-4240-ADF5-1D002CCA462C}" presName="node" presStyleLbl="node1" presStyleIdx="12" presStyleCnt="24">
        <dgm:presLayoutVars>
          <dgm:bulletEnabled val="1"/>
        </dgm:presLayoutVars>
      </dgm:prSet>
      <dgm:spPr/>
    </dgm:pt>
    <dgm:pt modelId="{A9A585CC-9418-4CFA-ADB7-4BDA1DB4AA81}" type="pres">
      <dgm:prSet presAssocID="{BB24EA36-D27E-46A6-9AD5-BAA4CAE8F8A2}" presName="sibTrans" presStyleCnt="0"/>
      <dgm:spPr/>
    </dgm:pt>
    <dgm:pt modelId="{F84E4596-AB41-4AF6-BCDC-C17CEC9FD77A}" type="pres">
      <dgm:prSet presAssocID="{D352D409-119C-4F32-80BA-1F3D8D428F05}" presName="node" presStyleLbl="node1" presStyleIdx="13" presStyleCnt="24">
        <dgm:presLayoutVars>
          <dgm:bulletEnabled val="1"/>
        </dgm:presLayoutVars>
      </dgm:prSet>
      <dgm:spPr/>
    </dgm:pt>
    <dgm:pt modelId="{913121FC-052F-46B2-9B9A-F291E0CF9A83}" type="pres">
      <dgm:prSet presAssocID="{B7B5F855-C083-4DB6-8B45-9926903CC9BC}" presName="sibTrans" presStyleCnt="0"/>
      <dgm:spPr/>
    </dgm:pt>
    <dgm:pt modelId="{777E22A2-DF7F-4270-9B9F-3445749EC948}" type="pres">
      <dgm:prSet presAssocID="{3D640D86-8BED-4455-9685-25F4E7FEA56E}" presName="node" presStyleLbl="node1" presStyleIdx="14" presStyleCnt="24">
        <dgm:presLayoutVars>
          <dgm:bulletEnabled val="1"/>
        </dgm:presLayoutVars>
      </dgm:prSet>
      <dgm:spPr/>
    </dgm:pt>
    <dgm:pt modelId="{6541281C-8B92-46F7-87F7-87A29F0E9253}" type="pres">
      <dgm:prSet presAssocID="{7D3EA37A-5A7D-4309-A4BB-ECBB4428A9B8}" presName="sibTrans" presStyleCnt="0"/>
      <dgm:spPr/>
    </dgm:pt>
    <dgm:pt modelId="{ACB45225-A013-4232-ACA8-65CDFA98C42D}" type="pres">
      <dgm:prSet presAssocID="{F55740CF-C4A5-407D-B422-64A90A671619}" presName="node" presStyleLbl="node1" presStyleIdx="15" presStyleCnt="24">
        <dgm:presLayoutVars>
          <dgm:bulletEnabled val="1"/>
        </dgm:presLayoutVars>
      </dgm:prSet>
      <dgm:spPr/>
    </dgm:pt>
    <dgm:pt modelId="{156AB584-FD3D-4C59-8F28-DB09C455BD8B}" type="pres">
      <dgm:prSet presAssocID="{FA1E756D-F2F9-4EBA-8488-FFC9E2255FC4}" presName="sibTrans" presStyleCnt="0"/>
      <dgm:spPr/>
    </dgm:pt>
    <dgm:pt modelId="{28A73045-4557-413A-9A5E-405AEFBB19A0}" type="pres">
      <dgm:prSet presAssocID="{690E9DB8-21C1-4715-8710-AC128322898B}" presName="node" presStyleLbl="node1" presStyleIdx="16" presStyleCnt="24">
        <dgm:presLayoutVars>
          <dgm:bulletEnabled val="1"/>
        </dgm:presLayoutVars>
      </dgm:prSet>
      <dgm:spPr/>
    </dgm:pt>
    <dgm:pt modelId="{E241B3B9-8A6E-41E6-99CE-354E601ABA86}" type="pres">
      <dgm:prSet presAssocID="{B2EDA7A8-DCAE-4FD1-85A8-7C887A4A83F6}" presName="sibTrans" presStyleCnt="0"/>
      <dgm:spPr/>
    </dgm:pt>
    <dgm:pt modelId="{08469BF3-741B-42FA-AD56-63B782D4E569}" type="pres">
      <dgm:prSet presAssocID="{F5F322A3-C1F0-4E35-8FAE-4827E6DA1AEE}" presName="node" presStyleLbl="node1" presStyleIdx="17" presStyleCnt="24">
        <dgm:presLayoutVars>
          <dgm:bulletEnabled val="1"/>
        </dgm:presLayoutVars>
      </dgm:prSet>
      <dgm:spPr/>
    </dgm:pt>
    <dgm:pt modelId="{7D34F343-8529-49D0-BEAB-925DE24B416D}" type="pres">
      <dgm:prSet presAssocID="{7974EF1A-2B75-4908-9148-A787C0A0A9A2}" presName="sibTrans" presStyleCnt="0"/>
      <dgm:spPr/>
    </dgm:pt>
    <dgm:pt modelId="{B52473E3-3474-4FEB-8317-9EFC3C469F8D}" type="pres">
      <dgm:prSet presAssocID="{5A861DEB-E1AF-4C83-9DE5-C15E84079CD8}" presName="node" presStyleLbl="node1" presStyleIdx="18" presStyleCnt="24">
        <dgm:presLayoutVars>
          <dgm:bulletEnabled val="1"/>
        </dgm:presLayoutVars>
      </dgm:prSet>
      <dgm:spPr/>
    </dgm:pt>
    <dgm:pt modelId="{E3BD2326-ED68-47C3-8E35-CE00CA95864B}" type="pres">
      <dgm:prSet presAssocID="{6AACFAE7-2DC0-4371-BEB9-E5AA77C6F351}" presName="sibTrans" presStyleCnt="0"/>
      <dgm:spPr/>
    </dgm:pt>
    <dgm:pt modelId="{C53204FC-17BC-43D3-B673-1ABC8FD2EB94}" type="pres">
      <dgm:prSet presAssocID="{5A369674-3D59-4E46-A29A-23C49765F7FA}" presName="node" presStyleLbl="node1" presStyleIdx="19" presStyleCnt="24">
        <dgm:presLayoutVars>
          <dgm:bulletEnabled val="1"/>
        </dgm:presLayoutVars>
      </dgm:prSet>
      <dgm:spPr/>
    </dgm:pt>
    <dgm:pt modelId="{74AF48F3-4CF1-4153-8AC2-F9C790C4D14E}" type="pres">
      <dgm:prSet presAssocID="{87B14BE5-4CCF-4489-B7CB-9F923907D461}" presName="sibTrans" presStyleCnt="0"/>
      <dgm:spPr/>
    </dgm:pt>
    <dgm:pt modelId="{0A3173F3-CFEC-4C66-90EC-6BE06593EBA3}" type="pres">
      <dgm:prSet presAssocID="{9FFBC3B9-F2D3-47D8-B493-0E7AD84F0EC2}" presName="node" presStyleLbl="node1" presStyleIdx="20" presStyleCnt="24">
        <dgm:presLayoutVars>
          <dgm:bulletEnabled val="1"/>
        </dgm:presLayoutVars>
      </dgm:prSet>
      <dgm:spPr/>
    </dgm:pt>
    <dgm:pt modelId="{B5FD0D5B-EB98-4FA8-B415-A190D4AA3F17}" type="pres">
      <dgm:prSet presAssocID="{5E0931D9-4ED7-4C57-A2B1-C92535AC925F}" presName="sibTrans" presStyleCnt="0"/>
      <dgm:spPr/>
    </dgm:pt>
    <dgm:pt modelId="{47DEADFA-4E0F-4963-B5C5-1A9EB4528F74}" type="pres">
      <dgm:prSet presAssocID="{058A5CC7-FC3D-44BD-BD3B-7253C987B4EE}" presName="node" presStyleLbl="node1" presStyleIdx="21" presStyleCnt="24">
        <dgm:presLayoutVars>
          <dgm:bulletEnabled val="1"/>
        </dgm:presLayoutVars>
      </dgm:prSet>
      <dgm:spPr/>
    </dgm:pt>
    <dgm:pt modelId="{A5E53B1A-795C-4139-9A2F-18E39B5DE851}" type="pres">
      <dgm:prSet presAssocID="{23455165-B82D-4B28-B799-412E1BB6751F}" presName="sibTrans" presStyleCnt="0"/>
      <dgm:spPr/>
    </dgm:pt>
    <dgm:pt modelId="{37CB1F10-C0F5-4826-8418-C39B52A44E69}" type="pres">
      <dgm:prSet presAssocID="{DB607FCC-52DC-44A0-B2AC-608B6547D04E}" presName="node" presStyleLbl="node1" presStyleIdx="22" presStyleCnt="24">
        <dgm:presLayoutVars>
          <dgm:bulletEnabled val="1"/>
        </dgm:presLayoutVars>
      </dgm:prSet>
      <dgm:spPr/>
    </dgm:pt>
    <dgm:pt modelId="{D551F13F-137E-44DE-990F-F1343FD34E17}" type="pres">
      <dgm:prSet presAssocID="{38D8AF71-8AF7-48BA-BC24-12A29B281517}" presName="sibTrans" presStyleCnt="0"/>
      <dgm:spPr/>
    </dgm:pt>
    <dgm:pt modelId="{635AEBFE-C7B4-4D31-9522-69A6458A1936}" type="pres">
      <dgm:prSet presAssocID="{9BBF012E-DDE7-4B8B-A84B-716155658842}" presName="node" presStyleLbl="node1" presStyleIdx="23" presStyleCnt="24" custLinFactNeighborX="3079" custLinFactNeighborY="-2842">
        <dgm:presLayoutVars>
          <dgm:bulletEnabled val="1"/>
        </dgm:presLayoutVars>
      </dgm:prSet>
      <dgm:spPr/>
    </dgm:pt>
  </dgm:ptLst>
  <dgm:cxnLst>
    <dgm:cxn modelId="{4E8D6A06-3D30-4DD0-BB6F-EAAA3BD8B3A2}" type="presOf" srcId="{6E4D13F0-9CD3-4772-AF46-0F0C0EAA68D3}" destId="{32D48A70-4178-4EF1-9903-27F0C31BE963}" srcOrd="0" destOrd="0" presId="urn:microsoft.com/office/officeart/2005/8/layout/default"/>
    <dgm:cxn modelId="{61841F07-5767-4F9D-8FA5-1F90BBFCFED7}" srcId="{6B71E514-AFFA-47EF-9D79-2680ED9C7B5B}" destId="{5CC0C2DF-4D06-4FD6-B186-E41CD9F470CB}" srcOrd="3" destOrd="0" parTransId="{68D0D88F-C9FE-4E54-9DAA-83B3054163D0}" sibTransId="{EC0A0243-035D-4055-98C6-F2E9C009A95F}"/>
    <dgm:cxn modelId="{12D99F0B-5D33-4E0C-95C4-AFF18F180DE4}" srcId="{6B71E514-AFFA-47EF-9D79-2680ED9C7B5B}" destId="{C29B9417-EC93-4451-BFC2-C776EC3B2C38}" srcOrd="6" destOrd="0" parTransId="{32E61DD0-1C10-4F8D-B53C-4D15D6961CEF}" sibTransId="{B286CB23-1E32-4C0C-BE20-8E3A7E06DC0E}"/>
    <dgm:cxn modelId="{45448510-AD9D-4B6C-8D3E-9D3867F9C3F6}" type="presOf" srcId="{C29B9417-EC93-4451-BFC2-C776EC3B2C38}" destId="{EA5E9629-CB16-4E02-8B8F-71C419911146}" srcOrd="0" destOrd="0" presId="urn:microsoft.com/office/officeart/2005/8/layout/default"/>
    <dgm:cxn modelId="{6ECABB14-5FD4-40D8-A33B-C8F676A99F4F}" srcId="{6B71E514-AFFA-47EF-9D79-2680ED9C7B5B}" destId="{690E9DB8-21C1-4715-8710-AC128322898B}" srcOrd="16" destOrd="0" parTransId="{E396F47F-2693-48C9-AF48-C0CF3F106309}" sibTransId="{B2EDA7A8-DCAE-4FD1-85A8-7C887A4A83F6}"/>
    <dgm:cxn modelId="{0AB2721E-FBA4-485D-9130-C83529034093}" srcId="{6B71E514-AFFA-47EF-9D79-2680ED9C7B5B}" destId="{C24B0B7A-33D3-476A-A642-29B5CA664676}" srcOrd="8" destOrd="0" parTransId="{0FF81D03-8B2F-4EA4-AC4D-AD83C91BF2FD}" sibTransId="{6E6B6EB8-9729-40EB-BDE6-A7EB02E2C3C6}"/>
    <dgm:cxn modelId="{A6B7901E-0AAD-4BAD-A451-D68BD955C190}" type="presOf" srcId="{D325FC95-B03D-4453-BC87-D0DF8BB9DE5E}" destId="{C5C3917E-1C66-40ED-AA7A-425B73A901D3}" srcOrd="0" destOrd="0" presId="urn:microsoft.com/office/officeart/2005/8/layout/default"/>
    <dgm:cxn modelId="{F53FA229-1C8B-4794-8732-C8976BF05CA2}" type="presOf" srcId="{E4F635BB-AE2B-4E79-A8D3-D62CA4A6FC91}" destId="{10F1742F-7E64-41ED-B3DB-9D043593E9BA}" srcOrd="0" destOrd="0" presId="urn:microsoft.com/office/officeart/2005/8/layout/default"/>
    <dgm:cxn modelId="{6CDC412B-F499-47AD-A76C-F7E0FDD6C41B}" type="presOf" srcId="{F55740CF-C4A5-407D-B422-64A90A671619}" destId="{ACB45225-A013-4232-ACA8-65CDFA98C42D}" srcOrd="0" destOrd="0" presId="urn:microsoft.com/office/officeart/2005/8/layout/default"/>
    <dgm:cxn modelId="{725FDC30-7B2A-47EC-BC25-63F7B5D5B655}" type="presOf" srcId="{4CD9E51F-85A2-4326-9387-E4A63B7D049C}" destId="{F607AAA5-7BC4-4FEE-8DCE-E03464DA0CA6}" srcOrd="0" destOrd="0" presId="urn:microsoft.com/office/officeart/2005/8/layout/default"/>
    <dgm:cxn modelId="{B066EA35-524B-4DE9-BDF1-E3B5AD45B25C}" srcId="{6B71E514-AFFA-47EF-9D79-2680ED9C7B5B}" destId="{9FFBC3B9-F2D3-47D8-B493-0E7AD84F0EC2}" srcOrd="20" destOrd="0" parTransId="{403E516F-B4DB-4981-9A78-066B8A295860}" sibTransId="{5E0931D9-4ED7-4C57-A2B1-C92535AC925F}"/>
    <dgm:cxn modelId="{DE5C9837-3C9D-42DF-921A-69FEEB5DCEE5}" srcId="{6B71E514-AFFA-47EF-9D79-2680ED9C7B5B}" destId="{F55740CF-C4A5-407D-B422-64A90A671619}" srcOrd="15" destOrd="0" parTransId="{36346C1D-9AF3-4AF5-8E99-764013C2936E}" sibTransId="{FA1E756D-F2F9-4EBA-8488-FFC9E2255FC4}"/>
    <dgm:cxn modelId="{57CCDE3B-0099-4825-8193-A71A13060B85}" srcId="{6B71E514-AFFA-47EF-9D79-2680ED9C7B5B}" destId="{4CD9E51F-85A2-4326-9387-E4A63B7D049C}" srcOrd="9" destOrd="0" parTransId="{FC92F96B-75AB-4950-9B2F-1E34DB040B83}" sibTransId="{15B51E36-A778-4B4C-A570-5CF3B362765F}"/>
    <dgm:cxn modelId="{86CA1C3F-6951-4602-A6C5-332AB83A12B2}" type="presOf" srcId="{B5F638A3-0882-4D3B-B1AA-AE013DC7AF43}" destId="{991A79DD-A7AF-4CB3-93EA-4C25EEB4EDB4}" srcOrd="0" destOrd="0" presId="urn:microsoft.com/office/officeart/2005/8/layout/default"/>
    <dgm:cxn modelId="{034B7860-E25B-4F58-9BAC-A31AB2FFBA8C}" srcId="{6B71E514-AFFA-47EF-9D79-2680ED9C7B5B}" destId="{E1453B4C-C0B8-4198-A57F-FFB0B7F1A96D}" srcOrd="5" destOrd="0" parTransId="{2D49414D-6A44-46CE-A224-EC1FA38FF9DC}" sibTransId="{C921B06F-CD79-4C58-B8E5-DA3AD39CF9FC}"/>
    <dgm:cxn modelId="{E932E262-13ED-4364-A473-3BF5F5E0108C}" srcId="{6B71E514-AFFA-47EF-9D79-2680ED9C7B5B}" destId="{52985506-A9E9-4A18-BA67-FC6BE8A04121}" srcOrd="0" destOrd="0" parTransId="{0368680C-B65B-494B-8C74-43769D9283FF}" sibTransId="{7795F83F-4B67-47EC-A231-D714F7576847}"/>
    <dgm:cxn modelId="{39B35246-7D73-496E-AA4F-89E3A79C45CD}" srcId="{6B71E514-AFFA-47EF-9D79-2680ED9C7B5B}" destId="{9BBF012E-DDE7-4B8B-A84B-716155658842}" srcOrd="23" destOrd="0" parTransId="{E4DC3249-1229-4734-84C4-768F10BE327D}" sibTransId="{EBCE1751-A062-480E-9DE3-D764C763A268}"/>
    <dgm:cxn modelId="{22FC356E-25B3-4E01-9500-56260FFC5F51}" type="presOf" srcId="{5A369674-3D59-4E46-A29A-23C49765F7FA}" destId="{C53204FC-17BC-43D3-B673-1ABC8FD2EB94}" srcOrd="0" destOrd="0" presId="urn:microsoft.com/office/officeart/2005/8/layout/default"/>
    <dgm:cxn modelId="{AF8F1652-B5A5-4BE8-B4DC-4959AB930E90}" type="presOf" srcId="{5CC0C2DF-4D06-4FD6-B186-E41CD9F470CB}" destId="{289ECAD7-5DC2-425E-8039-6D02B9090742}" srcOrd="0" destOrd="0" presId="urn:microsoft.com/office/officeart/2005/8/layout/default"/>
    <dgm:cxn modelId="{E0DE3853-5254-4C11-A95A-827ACB112BD9}" type="presOf" srcId="{9BBF012E-DDE7-4B8B-A84B-716155658842}" destId="{635AEBFE-C7B4-4D31-9522-69A6458A1936}" srcOrd="0" destOrd="0" presId="urn:microsoft.com/office/officeart/2005/8/layout/default"/>
    <dgm:cxn modelId="{8E629B73-E605-44E8-B3AD-6CAB439743CD}" srcId="{6B71E514-AFFA-47EF-9D79-2680ED9C7B5B}" destId="{501DC541-48E3-4167-94E3-C0A7DD067502}" srcOrd="10" destOrd="0" parTransId="{485D503C-2743-491D-AB2A-042E7042B889}" sibTransId="{A3314674-58A4-47F1-A8B7-CAFAAE23B441}"/>
    <dgm:cxn modelId="{0FF98177-001A-4A1C-A3BB-EEB9E0A2C465}" srcId="{6B71E514-AFFA-47EF-9D79-2680ED9C7B5B}" destId="{5945DC30-94B9-4321-A185-723678E5B0FF}" srcOrd="2" destOrd="0" parTransId="{FEDDB49F-5BC9-4F76-89CA-AE3C6DFE82B7}" sibTransId="{7A7A80C7-2A6A-4913-9BF1-99B57C8B8A72}"/>
    <dgm:cxn modelId="{1F737C5A-19F4-4C45-94C8-1866FC773470}" type="presOf" srcId="{52985506-A9E9-4A18-BA67-FC6BE8A04121}" destId="{064EE741-EB2A-45CA-A193-2BA7F5A3AFFD}" srcOrd="0" destOrd="0" presId="urn:microsoft.com/office/officeart/2005/8/layout/default"/>
    <dgm:cxn modelId="{DD9CDD5A-0DE0-4289-8919-5B50AAD731E8}" srcId="{6B71E514-AFFA-47EF-9D79-2680ED9C7B5B}" destId="{5A861DEB-E1AF-4C83-9DE5-C15E84079CD8}" srcOrd="18" destOrd="0" parTransId="{9BB88B38-5D51-4563-9086-B66F5A777CC7}" sibTransId="{6AACFAE7-2DC0-4371-BEB9-E5AA77C6F351}"/>
    <dgm:cxn modelId="{442E0E7D-B609-4C3B-8BF7-8D2F18774DE8}" type="presOf" srcId="{501DC541-48E3-4167-94E3-C0A7DD067502}" destId="{BB561A81-9E7D-4556-A440-FA159B18E604}" srcOrd="0" destOrd="0" presId="urn:microsoft.com/office/officeart/2005/8/layout/default"/>
    <dgm:cxn modelId="{3017127E-E1A2-4469-8156-9206E69D13AE}" srcId="{6B71E514-AFFA-47EF-9D79-2680ED9C7B5B}" destId="{D325FC95-B03D-4453-BC87-D0DF8BB9DE5E}" srcOrd="4" destOrd="0" parTransId="{DFD0AF41-D2CB-40B1-A418-3708E1B5B25B}" sibTransId="{7FFFF6AC-AD6B-4632-A156-172D74FABC68}"/>
    <dgm:cxn modelId="{840D6281-DA11-4B55-967B-792A0EA5F8A4}" srcId="{6B71E514-AFFA-47EF-9D79-2680ED9C7B5B}" destId="{D352D409-119C-4F32-80BA-1F3D8D428F05}" srcOrd="13" destOrd="0" parTransId="{C8B4457F-6CE2-43A5-AC35-861BF8451C2D}" sibTransId="{B7B5F855-C083-4DB6-8B45-9926903CC9BC}"/>
    <dgm:cxn modelId="{CFAC5A8C-0A27-4258-B42C-149540D1B472}" type="presOf" srcId="{C24B0B7A-33D3-476A-A642-29B5CA664676}" destId="{614C3613-C3EC-4549-A7E9-60C01C8AADB1}" srcOrd="0" destOrd="0" presId="urn:microsoft.com/office/officeart/2005/8/layout/default"/>
    <dgm:cxn modelId="{A48CA492-EFFF-42AA-91B8-783B867CF03E}" type="presOf" srcId="{5A861DEB-E1AF-4C83-9DE5-C15E84079CD8}" destId="{B52473E3-3474-4FEB-8317-9EFC3C469F8D}" srcOrd="0" destOrd="0" presId="urn:microsoft.com/office/officeart/2005/8/layout/default"/>
    <dgm:cxn modelId="{1978B09A-B699-43D6-ACF8-E190DCB135EB}" srcId="{6B71E514-AFFA-47EF-9D79-2680ED9C7B5B}" destId="{058A5CC7-FC3D-44BD-BD3B-7253C987B4EE}" srcOrd="21" destOrd="0" parTransId="{2F6FDB18-C39D-47A3-9920-825452875311}" sibTransId="{23455165-B82D-4B28-B799-412E1BB6751F}"/>
    <dgm:cxn modelId="{A1FF059D-B908-44E2-B5F6-8B6BD0ECFD83}" type="presOf" srcId="{6B71E514-AFFA-47EF-9D79-2680ED9C7B5B}" destId="{7B701443-3DB5-4314-8881-2ED3784D1577}" srcOrd="0" destOrd="0" presId="urn:microsoft.com/office/officeart/2005/8/layout/default"/>
    <dgm:cxn modelId="{278D62AA-A5D7-461F-854F-3F829065D1B9}" type="presOf" srcId="{DB607FCC-52DC-44A0-B2AC-608B6547D04E}" destId="{37CB1F10-C0F5-4826-8418-C39B52A44E69}" srcOrd="0" destOrd="0" presId="urn:microsoft.com/office/officeart/2005/8/layout/default"/>
    <dgm:cxn modelId="{7931D4AC-BE16-4BCF-BF83-C9A0CD1F87C6}" srcId="{6B71E514-AFFA-47EF-9D79-2680ED9C7B5B}" destId="{B5F638A3-0882-4D3B-B1AA-AE013DC7AF43}" srcOrd="11" destOrd="0" parTransId="{AE8AD407-DC36-4195-8F14-45DB1C6B694B}" sibTransId="{418B8C7B-C17D-4069-A3D0-0DF728D25C8D}"/>
    <dgm:cxn modelId="{B5473DBF-5157-490F-BB04-CDAF30BBD00D}" type="presOf" srcId="{5945DC30-94B9-4321-A185-723678E5B0FF}" destId="{B66F3517-B693-425A-A6F6-B702ABCC02D9}" srcOrd="0" destOrd="0" presId="urn:microsoft.com/office/officeart/2005/8/layout/default"/>
    <dgm:cxn modelId="{444CC3C0-6857-4397-A996-231227D59B9E}" type="presOf" srcId="{058A5CC7-FC3D-44BD-BD3B-7253C987B4EE}" destId="{47DEADFA-4E0F-4963-B5C5-1A9EB4528F74}" srcOrd="0" destOrd="0" presId="urn:microsoft.com/office/officeart/2005/8/layout/default"/>
    <dgm:cxn modelId="{117DBCC3-B68E-4A08-94F7-B2834A7EADAB}" srcId="{6B71E514-AFFA-47EF-9D79-2680ED9C7B5B}" destId="{B8909AE2-2E7E-4240-ADF5-1D002CCA462C}" srcOrd="12" destOrd="0" parTransId="{12B89DEE-255B-406E-BA4B-575AE42ED480}" sibTransId="{BB24EA36-D27E-46A6-9AD5-BAA4CAE8F8A2}"/>
    <dgm:cxn modelId="{C38E6FD1-87C5-4E1B-A249-31C0DE1480FE}" srcId="{6B71E514-AFFA-47EF-9D79-2680ED9C7B5B}" destId="{6E4D13F0-9CD3-4772-AF46-0F0C0EAA68D3}" srcOrd="1" destOrd="0" parTransId="{1FF9D1C6-F563-4BB7-82A1-DB9FE09E9856}" sibTransId="{734DF6D3-8B4F-4A20-9F36-754F97363A45}"/>
    <dgm:cxn modelId="{30F58FDC-BFEF-4EF5-90FE-908114A4A72F}" srcId="{6B71E514-AFFA-47EF-9D79-2680ED9C7B5B}" destId="{E4F635BB-AE2B-4E79-A8D3-D62CA4A6FC91}" srcOrd="7" destOrd="0" parTransId="{F34F2CB4-08F6-422B-A85A-22C97F8B31AB}" sibTransId="{E303BD04-F3B3-42E3-AA62-F991493F6A3C}"/>
    <dgm:cxn modelId="{F24DD8E0-9771-4860-B964-DE72BD2DD28D}" type="presOf" srcId="{D352D409-119C-4F32-80BA-1F3D8D428F05}" destId="{F84E4596-AB41-4AF6-BCDC-C17CEC9FD77A}" srcOrd="0" destOrd="0" presId="urn:microsoft.com/office/officeart/2005/8/layout/default"/>
    <dgm:cxn modelId="{F9EC45E7-47CA-4D71-84E8-0A036F8182FF}" srcId="{6B71E514-AFFA-47EF-9D79-2680ED9C7B5B}" destId="{F5F322A3-C1F0-4E35-8FAE-4827E6DA1AEE}" srcOrd="17" destOrd="0" parTransId="{827721AA-540C-4B03-827D-9A81FC46DF73}" sibTransId="{7974EF1A-2B75-4908-9148-A787C0A0A9A2}"/>
    <dgm:cxn modelId="{59556CE7-08BA-4537-BF20-6CB433F03A56}" type="presOf" srcId="{E1453B4C-C0B8-4198-A57F-FFB0B7F1A96D}" destId="{F866619A-5371-46D2-90DC-E8C34F59B1E1}" srcOrd="0" destOrd="0" presId="urn:microsoft.com/office/officeart/2005/8/layout/default"/>
    <dgm:cxn modelId="{DA2B45ED-E4CB-402B-B502-094D2A483ADF}" type="presOf" srcId="{B8909AE2-2E7E-4240-ADF5-1D002CCA462C}" destId="{737B0D96-EF6F-4041-A6C6-3E228A0FE920}" srcOrd="0" destOrd="0" presId="urn:microsoft.com/office/officeart/2005/8/layout/default"/>
    <dgm:cxn modelId="{436810EE-3266-484D-9774-6ADD096A3DD8}" srcId="{6B71E514-AFFA-47EF-9D79-2680ED9C7B5B}" destId="{3D640D86-8BED-4455-9685-25F4E7FEA56E}" srcOrd="14" destOrd="0" parTransId="{A8978475-3274-45A2-A0BD-CF186E2EC088}" sibTransId="{7D3EA37A-5A7D-4309-A4BB-ECBB4428A9B8}"/>
    <dgm:cxn modelId="{3EE0D9EF-FCC2-47B3-B358-9AD42ABB8C51}" type="presOf" srcId="{9FFBC3B9-F2D3-47D8-B493-0E7AD84F0EC2}" destId="{0A3173F3-CFEC-4C66-90EC-6BE06593EBA3}" srcOrd="0" destOrd="0" presId="urn:microsoft.com/office/officeart/2005/8/layout/default"/>
    <dgm:cxn modelId="{18DCA2F1-60A7-41E1-920A-F61E0DA2C969}" type="presOf" srcId="{3D640D86-8BED-4455-9685-25F4E7FEA56E}" destId="{777E22A2-DF7F-4270-9B9F-3445749EC948}" srcOrd="0" destOrd="0" presId="urn:microsoft.com/office/officeart/2005/8/layout/default"/>
    <dgm:cxn modelId="{FF88BEF4-FDDA-4FB9-9B0B-C85D56BC7912}" srcId="{6B71E514-AFFA-47EF-9D79-2680ED9C7B5B}" destId="{DB607FCC-52DC-44A0-B2AC-608B6547D04E}" srcOrd="22" destOrd="0" parTransId="{8B34A34B-3417-43D3-81FA-2C38FDB5B1A1}" sibTransId="{38D8AF71-8AF7-48BA-BC24-12A29B281517}"/>
    <dgm:cxn modelId="{E13D30F5-26D2-46E4-AB7B-DFFDB9E00E17}" srcId="{6B71E514-AFFA-47EF-9D79-2680ED9C7B5B}" destId="{5A369674-3D59-4E46-A29A-23C49765F7FA}" srcOrd="19" destOrd="0" parTransId="{A567311E-B89B-4A88-A955-9889D2806B03}" sibTransId="{87B14BE5-4CCF-4489-B7CB-9F923907D461}"/>
    <dgm:cxn modelId="{1DB016FC-1E90-49CD-B6A9-8A121694B6AB}" type="presOf" srcId="{690E9DB8-21C1-4715-8710-AC128322898B}" destId="{28A73045-4557-413A-9A5E-405AEFBB19A0}" srcOrd="0" destOrd="0" presId="urn:microsoft.com/office/officeart/2005/8/layout/default"/>
    <dgm:cxn modelId="{944725FC-4A64-4082-974D-EEA81F840943}" type="presOf" srcId="{F5F322A3-C1F0-4E35-8FAE-4827E6DA1AEE}" destId="{08469BF3-741B-42FA-AD56-63B782D4E569}" srcOrd="0" destOrd="0" presId="urn:microsoft.com/office/officeart/2005/8/layout/default"/>
    <dgm:cxn modelId="{DA4E2927-4A76-4E9F-966C-1933FEB39664}" type="presParOf" srcId="{7B701443-3DB5-4314-8881-2ED3784D1577}" destId="{064EE741-EB2A-45CA-A193-2BA7F5A3AFFD}" srcOrd="0" destOrd="0" presId="urn:microsoft.com/office/officeart/2005/8/layout/default"/>
    <dgm:cxn modelId="{0CCD4889-66AE-4CE5-8F64-553EB1B53963}" type="presParOf" srcId="{7B701443-3DB5-4314-8881-2ED3784D1577}" destId="{A934A4A0-FE62-4DB5-8368-6B9924A189C4}" srcOrd="1" destOrd="0" presId="urn:microsoft.com/office/officeart/2005/8/layout/default"/>
    <dgm:cxn modelId="{03C4E30E-A4BA-455C-83CA-243E31A1363E}" type="presParOf" srcId="{7B701443-3DB5-4314-8881-2ED3784D1577}" destId="{32D48A70-4178-4EF1-9903-27F0C31BE963}" srcOrd="2" destOrd="0" presId="urn:microsoft.com/office/officeart/2005/8/layout/default"/>
    <dgm:cxn modelId="{3A49FA47-F04C-4F65-82C5-5C19B5C67853}" type="presParOf" srcId="{7B701443-3DB5-4314-8881-2ED3784D1577}" destId="{76337267-46AE-41E9-BC18-F42D2886B7C6}" srcOrd="3" destOrd="0" presId="urn:microsoft.com/office/officeart/2005/8/layout/default"/>
    <dgm:cxn modelId="{ABF36652-7458-487D-B00F-0122CC6F284F}" type="presParOf" srcId="{7B701443-3DB5-4314-8881-2ED3784D1577}" destId="{B66F3517-B693-425A-A6F6-B702ABCC02D9}" srcOrd="4" destOrd="0" presId="urn:microsoft.com/office/officeart/2005/8/layout/default"/>
    <dgm:cxn modelId="{A2BDA264-E6F8-48A3-B4FF-A88A5B4E1B7E}" type="presParOf" srcId="{7B701443-3DB5-4314-8881-2ED3784D1577}" destId="{BCB7E99A-C6DC-4614-AFC3-4869668C2D24}" srcOrd="5" destOrd="0" presId="urn:microsoft.com/office/officeart/2005/8/layout/default"/>
    <dgm:cxn modelId="{B5348205-4110-402C-8E8B-260D891DB5DE}" type="presParOf" srcId="{7B701443-3DB5-4314-8881-2ED3784D1577}" destId="{289ECAD7-5DC2-425E-8039-6D02B9090742}" srcOrd="6" destOrd="0" presId="urn:microsoft.com/office/officeart/2005/8/layout/default"/>
    <dgm:cxn modelId="{8948E8CD-59A4-4C5A-BC45-151F02485D7A}" type="presParOf" srcId="{7B701443-3DB5-4314-8881-2ED3784D1577}" destId="{9EE7A22E-BCCD-487E-9471-B483F427DBCC}" srcOrd="7" destOrd="0" presId="urn:microsoft.com/office/officeart/2005/8/layout/default"/>
    <dgm:cxn modelId="{41FE840C-6A68-4D59-840C-A28062C0D39A}" type="presParOf" srcId="{7B701443-3DB5-4314-8881-2ED3784D1577}" destId="{C5C3917E-1C66-40ED-AA7A-425B73A901D3}" srcOrd="8" destOrd="0" presId="urn:microsoft.com/office/officeart/2005/8/layout/default"/>
    <dgm:cxn modelId="{D2C79F38-3CA8-4886-B68E-E5C1B00B433E}" type="presParOf" srcId="{7B701443-3DB5-4314-8881-2ED3784D1577}" destId="{FFFF7808-0410-4C24-9D72-9ACA932FFCEF}" srcOrd="9" destOrd="0" presId="urn:microsoft.com/office/officeart/2005/8/layout/default"/>
    <dgm:cxn modelId="{E81D2275-A4F6-4E22-BB6B-10D14CD128D6}" type="presParOf" srcId="{7B701443-3DB5-4314-8881-2ED3784D1577}" destId="{F866619A-5371-46D2-90DC-E8C34F59B1E1}" srcOrd="10" destOrd="0" presId="urn:microsoft.com/office/officeart/2005/8/layout/default"/>
    <dgm:cxn modelId="{1841FE5B-35B5-4289-ABE7-1988B3769A67}" type="presParOf" srcId="{7B701443-3DB5-4314-8881-2ED3784D1577}" destId="{9CAE7D15-BEB7-4685-B164-68CAE457FD15}" srcOrd="11" destOrd="0" presId="urn:microsoft.com/office/officeart/2005/8/layout/default"/>
    <dgm:cxn modelId="{258285C4-0585-4D72-976E-6DBC3328DE59}" type="presParOf" srcId="{7B701443-3DB5-4314-8881-2ED3784D1577}" destId="{EA5E9629-CB16-4E02-8B8F-71C419911146}" srcOrd="12" destOrd="0" presId="urn:microsoft.com/office/officeart/2005/8/layout/default"/>
    <dgm:cxn modelId="{B314CAE4-B43E-4CC3-B613-61CF84E2E97A}" type="presParOf" srcId="{7B701443-3DB5-4314-8881-2ED3784D1577}" destId="{263737D7-0B1F-4779-AE3D-10BB4B526A8F}" srcOrd="13" destOrd="0" presId="urn:microsoft.com/office/officeart/2005/8/layout/default"/>
    <dgm:cxn modelId="{2A06DF7C-4F06-4025-A57C-598D2AC75D67}" type="presParOf" srcId="{7B701443-3DB5-4314-8881-2ED3784D1577}" destId="{10F1742F-7E64-41ED-B3DB-9D043593E9BA}" srcOrd="14" destOrd="0" presId="urn:microsoft.com/office/officeart/2005/8/layout/default"/>
    <dgm:cxn modelId="{F277AB05-9004-497C-8596-2F5C826694B1}" type="presParOf" srcId="{7B701443-3DB5-4314-8881-2ED3784D1577}" destId="{C2D2817B-8454-4890-BD1F-95D71D318D05}" srcOrd="15" destOrd="0" presId="urn:microsoft.com/office/officeart/2005/8/layout/default"/>
    <dgm:cxn modelId="{DB679972-AE57-4143-AB5C-6C8957920080}" type="presParOf" srcId="{7B701443-3DB5-4314-8881-2ED3784D1577}" destId="{614C3613-C3EC-4549-A7E9-60C01C8AADB1}" srcOrd="16" destOrd="0" presId="urn:microsoft.com/office/officeart/2005/8/layout/default"/>
    <dgm:cxn modelId="{09FEA1B5-43CD-49D1-9FA8-A60F0F0D6AF5}" type="presParOf" srcId="{7B701443-3DB5-4314-8881-2ED3784D1577}" destId="{FAEA710D-34EC-4DAE-AD84-969BCA1D0839}" srcOrd="17" destOrd="0" presId="urn:microsoft.com/office/officeart/2005/8/layout/default"/>
    <dgm:cxn modelId="{535A8B93-0150-4985-B5C0-984F4484B59F}" type="presParOf" srcId="{7B701443-3DB5-4314-8881-2ED3784D1577}" destId="{F607AAA5-7BC4-4FEE-8DCE-E03464DA0CA6}" srcOrd="18" destOrd="0" presId="urn:microsoft.com/office/officeart/2005/8/layout/default"/>
    <dgm:cxn modelId="{6D9C63FB-C458-474C-8F22-C9198B6D7135}" type="presParOf" srcId="{7B701443-3DB5-4314-8881-2ED3784D1577}" destId="{50D01BA0-60DC-4645-816D-530D148EBAA5}" srcOrd="19" destOrd="0" presId="urn:microsoft.com/office/officeart/2005/8/layout/default"/>
    <dgm:cxn modelId="{4D745BAB-3DEE-4FD2-BAE9-597BB951126A}" type="presParOf" srcId="{7B701443-3DB5-4314-8881-2ED3784D1577}" destId="{BB561A81-9E7D-4556-A440-FA159B18E604}" srcOrd="20" destOrd="0" presId="urn:microsoft.com/office/officeart/2005/8/layout/default"/>
    <dgm:cxn modelId="{96312792-5750-4059-B0B8-FDC29C79F1DB}" type="presParOf" srcId="{7B701443-3DB5-4314-8881-2ED3784D1577}" destId="{175333BA-33D5-4EFD-B2CD-2BD939FB50C0}" srcOrd="21" destOrd="0" presId="urn:microsoft.com/office/officeart/2005/8/layout/default"/>
    <dgm:cxn modelId="{2CAC90C2-034B-4598-98F4-46927623D5EA}" type="presParOf" srcId="{7B701443-3DB5-4314-8881-2ED3784D1577}" destId="{991A79DD-A7AF-4CB3-93EA-4C25EEB4EDB4}" srcOrd="22" destOrd="0" presId="urn:microsoft.com/office/officeart/2005/8/layout/default"/>
    <dgm:cxn modelId="{FA9AED7D-4861-4CDC-8AF9-41AE59760EF2}" type="presParOf" srcId="{7B701443-3DB5-4314-8881-2ED3784D1577}" destId="{FF573BA1-3557-4EEB-A848-B21301A238C2}" srcOrd="23" destOrd="0" presId="urn:microsoft.com/office/officeart/2005/8/layout/default"/>
    <dgm:cxn modelId="{941A8864-3E63-4E8D-82F5-DAC90D4BFD0A}" type="presParOf" srcId="{7B701443-3DB5-4314-8881-2ED3784D1577}" destId="{737B0D96-EF6F-4041-A6C6-3E228A0FE920}" srcOrd="24" destOrd="0" presId="urn:microsoft.com/office/officeart/2005/8/layout/default"/>
    <dgm:cxn modelId="{DA4C520D-1697-4460-86C6-DA4FBFB8BB62}" type="presParOf" srcId="{7B701443-3DB5-4314-8881-2ED3784D1577}" destId="{A9A585CC-9418-4CFA-ADB7-4BDA1DB4AA81}" srcOrd="25" destOrd="0" presId="urn:microsoft.com/office/officeart/2005/8/layout/default"/>
    <dgm:cxn modelId="{BE26A6DC-823C-4676-B18E-5B09A37F760E}" type="presParOf" srcId="{7B701443-3DB5-4314-8881-2ED3784D1577}" destId="{F84E4596-AB41-4AF6-BCDC-C17CEC9FD77A}" srcOrd="26" destOrd="0" presId="urn:microsoft.com/office/officeart/2005/8/layout/default"/>
    <dgm:cxn modelId="{75DF32DB-CCFA-4E10-A070-3D79F2517CF5}" type="presParOf" srcId="{7B701443-3DB5-4314-8881-2ED3784D1577}" destId="{913121FC-052F-46B2-9B9A-F291E0CF9A83}" srcOrd="27" destOrd="0" presId="urn:microsoft.com/office/officeart/2005/8/layout/default"/>
    <dgm:cxn modelId="{CCE28947-8586-4953-86C2-3715E10EE4FD}" type="presParOf" srcId="{7B701443-3DB5-4314-8881-2ED3784D1577}" destId="{777E22A2-DF7F-4270-9B9F-3445749EC948}" srcOrd="28" destOrd="0" presId="urn:microsoft.com/office/officeart/2005/8/layout/default"/>
    <dgm:cxn modelId="{8CFD5178-9C5C-47FD-9BDB-AD83AA2AB2EE}" type="presParOf" srcId="{7B701443-3DB5-4314-8881-2ED3784D1577}" destId="{6541281C-8B92-46F7-87F7-87A29F0E9253}" srcOrd="29" destOrd="0" presId="urn:microsoft.com/office/officeart/2005/8/layout/default"/>
    <dgm:cxn modelId="{1E75D486-C673-4C59-84E9-11994A3DF76C}" type="presParOf" srcId="{7B701443-3DB5-4314-8881-2ED3784D1577}" destId="{ACB45225-A013-4232-ACA8-65CDFA98C42D}" srcOrd="30" destOrd="0" presId="urn:microsoft.com/office/officeart/2005/8/layout/default"/>
    <dgm:cxn modelId="{19656672-7873-4A65-B691-EC9653A79434}" type="presParOf" srcId="{7B701443-3DB5-4314-8881-2ED3784D1577}" destId="{156AB584-FD3D-4C59-8F28-DB09C455BD8B}" srcOrd="31" destOrd="0" presId="urn:microsoft.com/office/officeart/2005/8/layout/default"/>
    <dgm:cxn modelId="{DA5FD076-A83F-444A-A7FD-C05AF274F363}" type="presParOf" srcId="{7B701443-3DB5-4314-8881-2ED3784D1577}" destId="{28A73045-4557-413A-9A5E-405AEFBB19A0}" srcOrd="32" destOrd="0" presId="urn:microsoft.com/office/officeart/2005/8/layout/default"/>
    <dgm:cxn modelId="{0CC30481-7948-4218-B481-B51145025A47}" type="presParOf" srcId="{7B701443-3DB5-4314-8881-2ED3784D1577}" destId="{E241B3B9-8A6E-41E6-99CE-354E601ABA86}" srcOrd="33" destOrd="0" presId="urn:microsoft.com/office/officeart/2005/8/layout/default"/>
    <dgm:cxn modelId="{5FC38626-51C2-4158-B67A-D6BE9C87084A}" type="presParOf" srcId="{7B701443-3DB5-4314-8881-2ED3784D1577}" destId="{08469BF3-741B-42FA-AD56-63B782D4E569}" srcOrd="34" destOrd="0" presId="urn:microsoft.com/office/officeart/2005/8/layout/default"/>
    <dgm:cxn modelId="{5F96B6A8-9E2A-449C-8CAC-5D80D252D7F9}" type="presParOf" srcId="{7B701443-3DB5-4314-8881-2ED3784D1577}" destId="{7D34F343-8529-49D0-BEAB-925DE24B416D}" srcOrd="35" destOrd="0" presId="urn:microsoft.com/office/officeart/2005/8/layout/default"/>
    <dgm:cxn modelId="{68ADC676-A962-4E58-AAB9-08A0FD5710AC}" type="presParOf" srcId="{7B701443-3DB5-4314-8881-2ED3784D1577}" destId="{B52473E3-3474-4FEB-8317-9EFC3C469F8D}" srcOrd="36" destOrd="0" presId="urn:microsoft.com/office/officeart/2005/8/layout/default"/>
    <dgm:cxn modelId="{35B44368-6356-422E-81E7-A73DF1DBC3CA}" type="presParOf" srcId="{7B701443-3DB5-4314-8881-2ED3784D1577}" destId="{E3BD2326-ED68-47C3-8E35-CE00CA95864B}" srcOrd="37" destOrd="0" presId="urn:microsoft.com/office/officeart/2005/8/layout/default"/>
    <dgm:cxn modelId="{D8EF88EF-4B69-4984-9F2C-6CDE67EA35BB}" type="presParOf" srcId="{7B701443-3DB5-4314-8881-2ED3784D1577}" destId="{C53204FC-17BC-43D3-B673-1ABC8FD2EB94}" srcOrd="38" destOrd="0" presId="urn:microsoft.com/office/officeart/2005/8/layout/default"/>
    <dgm:cxn modelId="{8126457D-2B49-4F84-A47E-DD00BB3C7742}" type="presParOf" srcId="{7B701443-3DB5-4314-8881-2ED3784D1577}" destId="{74AF48F3-4CF1-4153-8AC2-F9C790C4D14E}" srcOrd="39" destOrd="0" presId="urn:microsoft.com/office/officeart/2005/8/layout/default"/>
    <dgm:cxn modelId="{5FA8B96B-911A-4336-BEB2-F4CEBDC596DE}" type="presParOf" srcId="{7B701443-3DB5-4314-8881-2ED3784D1577}" destId="{0A3173F3-CFEC-4C66-90EC-6BE06593EBA3}" srcOrd="40" destOrd="0" presId="urn:microsoft.com/office/officeart/2005/8/layout/default"/>
    <dgm:cxn modelId="{2DF413C1-7AD6-4A7A-9DA1-68758C2A8BBB}" type="presParOf" srcId="{7B701443-3DB5-4314-8881-2ED3784D1577}" destId="{B5FD0D5B-EB98-4FA8-B415-A190D4AA3F17}" srcOrd="41" destOrd="0" presId="urn:microsoft.com/office/officeart/2005/8/layout/default"/>
    <dgm:cxn modelId="{C880B4B0-4AE1-467D-B0C6-4E5341CC5CA6}" type="presParOf" srcId="{7B701443-3DB5-4314-8881-2ED3784D1577}" destId="{47DEADFA-4E0F-4963-B5C5-1A9EB4528F74}" srcOrd="42" destOrd="0" presId="urn:microsoft.com/office/officeart/2005/8/layout/default"/>
    <dgm:cxn modelId="{52E7AEEE-DAFE-47A9-B3B9-7468880D61AE}" type="presParOf" srcId="{7B701443-3DB5-4314-8881-2ED3784D1577}" destId="{A5E53B1A-795C-4139-9A2F-18E39B5DE851}" srcOrd="43" destOrd="0" presId="urn:microsoft.com/office/officeart/2005/8/layout/default"/>
    <dgm:cxn modelId="{8593DC50-0CF6-4C09-8B5E-CF56B6A729FF}" type="presParOf" srcId="{7B701443-3DB5-4314-8881-2ED3784D1577}" destId="{37CB1F10-C0F5-4826-8418-C39B52A44E69}" srcOrd="44" destOrd="0" presId="urn:microsoft.com/office/officeart/2005/8/layout/default"/>
    <dgm:cxn modelId="{CC518667-12C3-4105-8564-1ECB2017EDF9}" type="presParOf" srcId="{7B701443-3DB5-4314-8881-2ED3784D1577}" destId="{D551F13F-137E-44DE-990F-F1343FD34E17}" srcOrd="45" destOrd="0" presId="urn:microsoft.com/office/officeart/2005/8/layout/default"/>
    <dgm:cxn modelId="{E85F137B-6A6A-4C52-923B-066961D8DAEF}" type="presParOf" srcId="{7B701443-3DB5-4314-8881-2ED3784D1577}" destId="{635AEBFE-C7B4-4D31-9522-69A6458A1936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738E11-400F-4521-A38A-646E70DCA9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24E29-38BD-4142-BA28-18D69605283C}">
      <dgm:prSet phldrT="[Text]" custT="1"/>
      <dgm:spPr/>
      <dgm:t>
        <a:bodyPr/>
        <a:lstStyle/>
        <a:p>
          <a:r>
            <a:rPr lang="en-US" sz="4400" dirty="0"/>
            <a:t>Marian</a:t>
          </a:r>
        </a:p>
        <a:p>
          <a:r>
            <a:rPr lang="en-US" sz="2800" dirty="0"/>
            <a:t>(My Grandma)</a:t>
          </a:r>
        </a:p>
      </dgm:t>
    </dgm:pt>
    <dgm:pt modelId="{935CDDD5-7730-4BFC-A788-7552098D1729}" type="parTrans" cxnId="{8BC5F0E7-DE5A-4011-A50E-910A1A39282D}">
      <dgm:prSet/>
      <dgm:spPr/>
      <dgm:t>
        <a:bodyPr/>
        <a:lstStyle/>
        <a:p>
          <a:endParaRPr lang="en-US"/>
        </a:p>
      </dgm:t>
    </dgm:pt>
    <dgm:pt modelId="{14583B51-4062-4825-BE7B-B7DD45AE12C9}" type="sibTrans" cxnId="{8BC5F0E7-DE5A-4011-A50E-910A1A39282D}">
      <dgm:prSet/>
      <dgm:spPr/>
      <dgm:t>
        <a:bodyPr/>
        <a:lstStyle/>
        <a:p>
          <a:endParaRPr lang="en-US"/>
        </a:p>
      </dgm:t>
    </dgm:pt>
    <dgm:pt modelId="{33F69D8E-1C58-49B1-8F5C-053333737E55}">
      <dgm:prSet phldrT="[Text]" custT="1"/>
      <dgm:spPr/>
      <dgm:t>
        <a:bodyPr/>
        <a:lstStyle/>
        <a:p>
          <a:r>
            <a:rPr lang="en-US" sz="4800" dirty="0"/>
            <a:t>Virgil</a:t>
          </a:r>
        </a:p>
      </dgm:t>
    </dgm:pt>
    <dgm:pt modelId="{EE758664-996A-47B2-9797-D0BAE50E0249}" type="parTrans" cxnId="{ADBD7F54-A944-477F-97AA-53187A2992C1}">
      <dgm:prSet/>
      <dgm:spPr/>
      <dgm:t>
        <a:bodyPr/>
        <a:lstStyle/>
        <a:p>
          <a:endParaRPr lang="en-US"/>
        </a:p>
      </dgm:t>
    </dgm:pt>
    <dgm:pt modelId="{9F301684-E730-4333-90AC-60955F2C1415}" type="sibTrans" cxnId="{ADBD7F54-A944-477F-97AA-53187A2992C1}">
      <dgm:prSet/>
      <dgm:spPr/>
      <dgm:t>
        <a:bodyPr/>
        <a:lstStyle/>
        <a:p>
          <a:endParaRPr lang="en-US"/>
        </a:p>
      </dgm:t>
    </dgm:pt>
    <dgm:pt modelId="{29444F68-838B-4C6D-BA39-ECB20DBED4B3}" type="pres">
      <dgm:prSet presAssocID="{3F738E11-400F-4521-A38A-646E70DCA9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6B7E08-D02E-402E-A8F3-3E6D4662BE19}" type="pres">
      <dgm:prSet presAssocID="{10724E29-38BD-4142-BA28-18D69605283C}" presName="hierRoot1" presStyleCnt="0"/>
      <dgm:spPr/>
    </dgm:pt>
    <dgm:pt modelId="{B5CD9345-DAF7-45A4-82D4-FBD31D223483}" type="pres">
      <dgm:prSet presAssocID="{10724E29-38BD-4142-BA28-18D69605283C}" presName="composite" presStyleCnt="0"/>
      <dgm:spPr/>
    </dgm:pt>
    <dgm:pt modelId="{4D0A65BB-4A89-4E1D-9E99-0967DD0BD65B}" type="pres">
      <dgm:prSet presAssocID="{10724E29-38BD-4142-BA28-18D69605283C}" presName="background" presStyleLbl="node0" presStyleIdx="0" presStyleCnt="2"/>
      <dgm:spPr/>
    </dgm:pt>
    <dgm:pt modelId="{1966B6F8-3DE4-440C-B2E1-8052F7CABB53}" type="pres">
      <dgm:prSet presAssocID="{10724E29-38BD-4142-BA28-18D69605283C}" presName="text" presStyleLbl="fgAcc0" presStyleIdx="0" presStyleCnt="2" custScaleX="97638" custLinFactNeighborX="2251" custLinFactNeighborY="-2942">
        <dgm:presLayoutVars>
          <dgm:chPref val="3"/>
        </dgm:presLayoutVars>
      </dgm:prSet>
      <dgm:spPr/>
    </dgm:pt>
    <dgm:pt modelId="{F84392B3-69BE-45CF-A8A5-AC56C2ACF657}" type="pres">
      <dgm:prSet presAssocID="{10724E29-38BD-4142-BA28-18D69605283C}" presName="hierChild2" presStyleCnt="0"/>
      <dgm:spPr/>
    </dgm:pt>
    <dgm:pt modelId="{A7C2EA98-9B67-46E9-B6CF-5B590F483A6F}" type="pres">
      <dgm:prSet presAssocID="{33F69D8E-1C58-49B1-8F5C-053333737E55}" presName="hierRoot1" presStyleCnt="0"/>
      <dgm:spPr/>
    </dgm:pt>
    <dgm:pt modelId="{A467339F-5A52-4812-800A-ED3D3BB16C31}" type="pres">
      <dgm:prSet presAssocID="{33F69D8E-1C58-49B1-8F5C-053333737E55}" presName="composite" presStyleCnt="0"/>
      <dgm:spPr/>
    </dgm:pt>
    <dgm:pt modelId="{67BBD8E1-2A2D-41B7-8488-942405476915}" type="pres">
      <dgm:prSet presAssocID="{33F69D8E-1C58-49B1-8F5C-053333737E55}" presName="background" presStyleLbl="node0" presStyleIdx="1" presStyleCnt="2"/>
      <dgm:spPr/>
    </dgm:pt>
    <dgm:pt modelId="{C80C83C8-B0F8-471E-9847-50BAD2196AFD}" type="pres">
      <dgm:prSet presAssocID="{33F69D8E-1C58-49B1-8F5C-053333737E55}" presName="text" presStyleLbl="fgAcc0" presStyleIdx="1" presStyleCnt="2" custScaleX="96998" custLinFactNeighborX="1529" custLinFactNeighborY="-4914">
        <dgm:presLayoutVars>
          <dgm:chPref val="3"/>
        </dgm:presLayoutVars>
      </dgm:prSet>
      <dgm:spPr/>
    </dgm:pt>
    <dgm:pt modelId="{FC9B7EA7-B13B-4EC1-97FC-3013211671BF}" type="pres">
      <dgm:prSet presAssocID="{33F69D8E-1C58-49B1-8F5C-053333737E55}" presName="hierChild2" presStyleCnt="0"/>
      <dgm:spPr/>
    </dgm:pt>
  </dgm:ptLst>
  <dgm:cxnLst>
    <dgm:cxn modelId="{78E03964-7A76-4DF0-90D3-F5E733DD5D8B}" type="presOf" srcId="{10724E29-38BD-4142-BA28-18D69605283C}" destId="{1966B6F8-3DE4-440C-B2E1-8052F7CABB53}" srcOrd="0" destOrd="0" presId="urn:microsoft.com/office/officeart/2005/8/layout/hierarchy1"/>
    <dgm:cxn modelId="{ADBD7F54-A944-477F-97AA-53187A2992C1}" srcId="{3F738E11-400F-4521-A38A-646E70DCA9B5}" destId="{33F69D8E-1C58-49B1-8F5C-053333737E55}" srcOrd="1" destOrd="0" parTransId="{EE758664-996A-47B2-9797-D0BAE50E0249}" sibTransId="{9F301684-E730-4333-90AC-60955F2C1415}"/>
    <dgm:cxn modelId="{A62706A0-26BF-4B27-96B9-05C32BF3CCDF}" type="presOf" srcId="{33F69D8E-1C58-49B1-8F5C-053333737E55}" destId="{C80C83C8-B0F8-471E-9847-50BAD2196AFD}" srcOrd="0" destOrd="0" presId="urn:microsoft.com/office/officeart/2005/8/layout/hierarchy1"/>
    <dgm:cxn modelId="{0BFCEDE6-474E-4E0A-91E8-573F321340FC}" type="presOf" srcId="{3F738E11-400F-4521-A38A-646E70DCA9B5}" destId="{29444F68-838B-4C6D-BA39-ECB20DBED4B3}" srcOrd="0" destOrd="0" presId="urn:microsoft.com/office/officeart/2005/8/layout/hierarchy1"/>
    <dgm:cxn modelId="{8BC5F0E7-DE5A-4011-A50E-910A1A39282D}" srcId="{3F738E11-400F-4521-A38A-646E70DCA9B5}" destId="{10724E29-38BD-4142-BA28-18D69605283C}" srcOrd="0" destOrd="0" parTransId="{935CDDD5-7730-4BFC-A788-7552098D1729}" sibTransId="{14583B51-4062-4825-BE7B-B7DD45AE12C9}"/>
    <dgm:cxn modelId="{D18AFDFB-E825-4710-A6FE-D08DED14D121}" type="presParOf" srcId="{29444F68-838B-4C6D-BA39-ECB20DBED4B3}" destId="{BE6B7E08-D02E-402E-A8F3-3E6D4662BE19}" srcOrd="0" destOrd="0" presId="urn:microsoft.com/office/officeart/2005/8/layout/hierarchy1"/>
    <dgm:cxn modelId="{CDB480F0-31EB-4EE6-9CF2-9E9FF4057555}" type="presParOf" srcId="{BE6B7E08-D02E-402E-A8F3-3E6D4662BE19}" destId="{B5CD9345-DAF7-45A4-82D4-FBD31D223483}" srcOrd="0" destOrd="0" presId="urn:microsoft.com/office/officeart/2005/8/layout/hierarchy1"/>
    <dgm:cxn modelId="{FF7EE9B7-7D32-4D4C-9D7E-BF21FEE4A9E0}" type="presParOf" srcId="{B5CD9345-DAF7-45A4-82D4-FBD31D223483}" destId="{4D0A65BB-4A89-4E1D-9E99-0967DD0BD65B}" srcOrd="0" destOrd="0" presId="urn:microsoft.com/office/officeart/2005/8/layout/hierarchy1"/>
    <dgm:cxn modelId="{E1FFFED7-B58C-4B97-B542-17EDA5B6EC7B}" type="presParOf" srcId="{B5CD9345-DAF7-45A4-82D4-FBD31D223483}" destId="{1966B6F8-3DE4-440C-B2E1-8052F7CABB53}" srcOrd="1" destOrd="0" presId="urn:microsoft.com/office/officeart/2005/8/layout/hierarchy1"/>
    <dgm:cxn modelId="{37D85CCE-A8FA-4998-A939-C39EAE4C64D8}" type="presParOf" srcId="{BE6B7E08-D02E-402E-A8F3-3E6D4662BE19}" destId="{F84392B3-69BE-45CF-A8A5-AC56C2ACF657}" srcOrd="1" destOrd="0" presId="urn:microsoft.com/office/officeart/2005/8/layout/hierarchy1"/>
    <dgm:cxn modelId="{7E55ABDC-59C9-4F03-90C6-B3BBE5A3FCD3}" type="presParOf" srcId="{29444F68-838B-4C6D-BA39-ECB20DBED4B3}" destId="{A7C2EA98-9B67-46E9-B6CF-5B590F483A6F}" srcOrd="1" destOrd="0" presId="urn:microsoft.com/office/officeart/2005/8/layout/hierarchy1"/>
    <dgm:cxn modelId="{B3A13A9A-E675-46FE-A33E-5FD8F6DFB913}" type="presParOf" srcId="{A7C2EA98-9B67-46E9-B6CF-5B590F483A6F}" destId="{A467339F-5A52-4812-800A-ED3D3BB16C31}" srcOrd="0" destOrd="0" presId="urn:microsoft.com/office/officeart/2005/8/layout/hierarchy1"/>
    <dgm:cxn modelId="{6E5F3396-6B05-4B43-BA76-593D4472C514}" type="presParOf" srcId="{A467339F-5A52-4812-800A-ED3D3BB16C31}" destId="{67BBD8E1-2A2D-41B7-8488-942405476915}" srcOrd="0" destOrd="0" presId="urn:microsoft.com/office/officeart/2005/8/layout/hierarchy1"/>
    <dgm:cxn modelId="{78F7B298-8D03-4201-83C5-D71BD59ABAA6}" type="presParOf" srcId="{A467339F-5A52-4812-800A-ED3D3BB16C31}" destId="{C80C83C8-B0F8-471E-9847-50BAD2196AFD}" srcOrd="1" destOrd="0" presId="urn:microsoft.com/office/officeart/2005/8/layout/hierarchy1"/>
    <dgm:cxn modelId="{CA57F783-2A35-446F-9CE3-E308B8230BB7}" type="presParOf" srcId="{A7C2EA98-9B67-46E9-B6CF-5B590F483A6F}" destId="{FC9B7EA7-B13B-4EC1-97FC-3013211671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738E11-400F-4521-A38A-646E70DCA9B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24E29-38BD-4142-BA28-18D69605283C}">
      <dgm:prSet phldrT="[Text]"/>
      <dgm:spPr/>
      <dgm:t>
        <a:bodyPr/>
        <a:lstStyle/>
        <a:p>
          <a:r>
            <a:rPr lang="en-US" dirty="0"/>
            <a:t>Marian</a:t>
          </a:r>
        </a:p>
        <a:p>
          <a:r>
            <a:rPr lang="en-US" dirty="0"/>
            <a:t>(My Grandma)</a:t>
          </a:r>
        </a:p>
      </dgm:t>
    </dgm:pt>
    <dgm:pt modelId="{935CDDD5-7730-4BFC-A788-7552098D1729}" type="parTrans" cxnId="{8BC5F0E7-DE5A-4011-A50E-910A1A39282D}">
      <dgm:prSet/>
      <dgm:spPr/>
      <dgm:t>
        <a:bodyPr/>
        <a:lstStyle/>
        <a:p>
          <a:endParaRPr lang="en-US"/>
        </a:p>
      </dgm:t>
    </dgm:pt>
    <dgm:pt modelId="{14583B51-4062-4825-BE7B-B7DD45AE12C9}" type="sibTrans" cxnId="{8BC5F0E7-DE5A-4011-A50E-910A1A39282D}">
      <dgm:prSet/>
      <dgm:spPr/>
      <dgm:t>
        <a:bodyPr/>
        <a:lstStyle/>
        <a:p>
          <a:endParaRPr lang="en-US"/>
        </a:p>
      </dgm:t>
    </dgm:pt>
    <dgm:pt modelId="{779AD078-54C1-4DDC-8A50-59377D7DF6D4}">
      <dgm:prSet phldrT="[Text]"/>
      <dgm:spPr/>
      <dgm:t>
        <a:bodyPr/>
        <a:lstStyle/>
        <a:p>
          <a:r>
            <a:rPr lang="en-US" dirty="0"/>
            <a:t>Russ</a:t>
          </a:r>
        </a:p>
        <a:p>
          <a:r>
            <a:rPr lang="en-US" dirty="0"/>
            <a:t>(My Dad)</a:t>
          </a:r>
        </a:p>
      </dgm:t>
    </dgm:pt>
    <dgm:pt modelId="{B08EF250-3070-447E-8D13-F45CD67CC84E}" type="parTrans" cxnId="{578DAC08-9361-4D73-B01E-85D93ABC3834}">
      <dgm:prSet/>
      <dgm:spPr/>
      <dgm:t>
        <a:bodyPr/>
        <a:lstStyle/>
        <a:p>
          <a:endParaRPr lang="en-US"/>
        </a:p>
      </dgm:t>
    </dgm:pt>
    <dgm:pt modelId="{7CF00D52-0FE2-4E01-BBE0-DC16132045F4}" type="sibTrans" cxnId="{578DAC08-9361-4D73-B01E-85D93ABC3834}">
      <dgm:prSet/>
      <dgm:spPr/>
      <dgm:t>
        <a:bodyPr/>
        <a:lstStyle/>
        <a:p>
          <a:endParaRPr lang="en-US"/>
        </a:p>
      </dgm:t>
    </dgm:pt>
    <dgm:pt modelId="{8CF460D4-293A-467E-A14C-4EF283D80B7A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Ronee</a:t>
          </a:r>
          <a:r>
            <a:rPr lang="en-US" dirty="0"/>
            <a:t> </a:t>
          </a:r>
        </a:p>
      </dgm:t>
    </dgm:pt>
    <dgm:pt modelId="{E03F6032-3C4E-4DE3-9AC1-D874A34546C3}" type="parTrans" cxnId="{572494C0-DD20-43F1-9C49-7975DB35EAEA}">
      <dgm:prSet/>
      <dgm:spPr/>
      <dgm:t>
        <a:bodyPr/>
        <a:lstStyle/>
        <a:p>
          <a:endParaRPr lang="en-US"/>
        </a:p>
      </dgm:t>
    </dgm:pt>
    <dgm:pt modelId="{9D77CE82-9DF6-47E7-AB5B-356AE4D3A9D0}" type="sibTrans" cxnId="{572494C0-DD20-43F1-9C49-7975DB35EAEA}">
      <dgm:prSet/>
      <dgm:spPr/>
      <dgm:t>
        <a:bodyPr/>
        <a:lstStyle/>
        <a:p>
          <a:endParaRPr lang="en-US"/>
        </a:p>
      </dgm:t>
    </dgm:pt>
    <dgm:pt modelId="{4895A925-3E7F-48B4-A384-6CF53FFED192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Kathryn</a:t>
          </a:r>
        </a:p>
      </dgm:t>
    </dgm:pt>
    <dgm:pt modelId="{59CA77DD-D13E-4513-99D7-D0C7B79E2E54}" type="parTrans" cxnId="{1FC951EB-A8ED-4485-90B2-FCDC20104EB7}">
      <dgm:prSet/>
      <dgm:spPr/>
      <dgm:t>
        <a:bodyPr/>
        <a:lstStyle/>
        <a:p>
          <a:endParaRPr lang="en-US"/>
        </a:p>
      </dgm:t>
    </dgm:pt>
    <dgm:pt modelId="{B1CB03B7-97B1-4086-92AF-BA53670DAFB7}" type="sibTrans" cxnId="{1FC951EB-A8ED-4485-90B2-FCDC20104EB7}">
      <dgm:prSet/>
      <dgm:spPr/>
      <dgm:t>
        <a:bodyPr/>
        <a:lstStyle/>
        <a:p>
          <a:endParaRPr lang="en-US"/>
        </a:p>
      </dgm:t>
    </dgm:pt>
    <dgm:pt modelId="{5FBD725A-4B0E-4E6D-AEAB-C4FA8448AD2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Kim</a:t>
          </a:r>
        </a:p>
      </dgm:t>
    </dgm:pt>
    <dgm:pt modelId="{F5BFFACE-F75E-4487-B8A8-2A0099B49119}" type="parTrans" cxnId="{24393206-3ADD-4622-8AD0-69E929740BB3}">
      <dgm:prSet/>
      <dgm:spPr/>
      <dgm:t>
        <a:bodyPr/>
        <a:lstStyle/>
        <a:p>
          <a:endParaRPr lang="en-US"/>
        </a:p>
      </dgm:t>
    </dgm:pt>
    <dgm:pt modelId="{6A766CBA-6788-4964-93AA-E2AE998E9BCA}" type="sibTrans" cxnId="{24393206-3ADD-4622-8AD0-69E929740BB3}">
      <dgm:prSet/>
      <dgm:spPr/>
      <dgm:t>
        <a:bodyPr/>
        <a:lstStyle/>
        <a:p>
          <a:endParaRPr lang="en-US"/>
        </a:p>
      </dgm:t>
    </dgm:pt>
    <dgm:pt modelId="{33F69D8E-1C58-49B1-8F5C-053333737E55}">
      <dgm:prSet phldrT="[Text]"/>
      <dgm:spPr/>
      <dgm:t>
        <a:bodyPr/>
        <a:lstStyle/>
        <a:p>
          <a:r>
            <a:rPr lang="en-US" dirty="0"/>
            <a:t>Virgil</a:t>
          </a:r>
        </a:p>
      </dgm:t>
    </dgm:pt>
    <dgm:pt modelId="{EE758664-996A-47B2-9797-D0BAE50E0249}" type="parTrans" cxnId="{ADBD7F54-A944-477F-97AA-53187A2992C1}">
      <dgm:prSet/>
      <dgm:spPr/>
      <dgm:t>
        <a:bodyPr/>
        <a:lstStyle/>
        <a:p>
          <a:endParaRPr lang="en-US"/>
        </a:p>
      </dgm:t>
    </dgm:pt>
    <dgm:pt modelId="{9F301684-E730-4333-90AC-60955F2C1415}" type="sibTrans" cxnId="{ADBD7F54-A944-477F-97AA-53187A2992C1}">
      <dgm:prSet/>
      <dgm:spPr/>
      <dgm:t>
        <a:bodyPr/>
        <a:lstStyle/>
        <a:p>
          <a:endParaRPr lang="en-US"/>
        </a:p>
      </dgm:t>
    </dgm:pt>
    <dgm:pt modelId="{29444F68-838B-4C6D-BA39-ECB20DBED4B3}" type="pres">
      <dgm:prSet presAssocID="{3F738E11-400F-4521-A38A-646E70DCA9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6B7E08-D02E-402E-A8F3-3E6D4662BE19}" type="pres">
      <dgm:prSet presAssocID="{10724E29-38BD-4142-BA28-18D69605283C}" presName="hierRoot1" presStyleCnt="0"/>
      <dgm:spPr/>
    </dgm:pt>
    <dgm:pt modelId="{B5CD9345-DAF7-45A4-82D4-FBD31D223483}" type="pres">
      <dgm:prSet presAssocID="{10724E29-38BD-4142-BA28-18D69605283C}" presName="composite" presStyleCnt="0"/>
      <dgm:spPr/>
    </dgm:pt>
    <dgm:pt modelId="{4D0A65BB-4A89-4E1D-9E99-0967DD0BD65B}" type="pres">
      <dgm:prSet presAssocID="{10724E29-38BD-4142-BA28-18D69605283C}" presName="background" presStyleLbl="node0" presStyleIdx="0" presStyleCnt="2"/>
      <dgm:spPr/>
    </dgm:pt>
    <dgm:pt modelId="{1966B6F8-3DE4-440C-B2E1-8052F7CABB53}" type="pres">
      <dgm:prSet presAssocID="{10724E29-38BD-4142-BA28-18D69605283C}" presName="text" presStyleLbl="fgAcc0" presStyleIdx="0" presStyleCnt="2" custLinFactNeighborX="-88402" custLinFactNeighborY="-24">
        <dgm:presLayoutVars>
          <dgm:chPref val="3"/>
        </dgm:presLayoutVars>
      </dgm:prSet>
      <dgm:spPr/>
    </dgm:pt>
    <dgm:pt modelId="{F84392B3-69BE-45CF-A8A5-AC56C2ACF657}" type="pres">
      <dgm:prSet presAssocID="{10724E29-38BD-4142-BA28-18D69605283C}" presName="hierChild2" presStyleCnt="0"/>
      <dgm:spPr/>
    </dgm:pt>
    <dgm:pt modelId="{240EACC8-F87D-4053-9C57-9164C5DE5D87}" type="pres">
      <dgm:prSet presAssocID="{B08EF250-3070-447E-8D13-F45CD67CC84E}" presName="Name10" presStyleLbl="parChTrans1D2" presStyleIdx="0" presStyleCnt="2"/>
      <dgm:spPr/>
    </dgm:pt>
    <dgm:pt modelId="{4D88FAEE-47CF-4199-9AFD-A6E91D3FD0D2}" type="pres">
      <dgm:prSet presAssocID="{779AD078-54C1-4DDC-8A50-59377D7DF6D4}" presName="hierRoot2" presStyleCnt="0"/>
      <dgm:spPr/>
    </dgm:pt>
    <dgm:pt modelId="{3565877F-C3B0-476B-BF61-0015A757444D}" type="pres">
      <dgm:prSet presAssocID="{779AD078-54C1-4DDC-8A50-59377D7DF6D4}" presName="composite2" presStyleCnt="0"/>
      <dgm:spPr/>
    </dgm:pt>
    <dgm:pt modelId="{0CB45BC3-AC69-448D-9032-3629D7411E8F}" type="pres">
      <dgm:prSet presAssocID="{779AD078-54C1-4DDC-8A50-59377D7DF6D4}" presName="background2" presStyleLbl="node2" presStyleIdx="0" presStyleCnt="2"/>
      <dgm:spPr/>
    </dgm:pt>
    <dgm:pt modelId="{88D753E1-CBA8-4E15-87B6-F46C218CAD9F}" type="pres">
      <dgm:prSet presAssocID="{779AD078-54C1-4DDC-8A50-59377D7DF6D4}" presName="text2" presStyleLbl="fgAcc2" presStyleIdx="0" presStyleCnt="2">
        <dgm:presLayoutVars>
          <dgm:chPref val="3"/>
        </dgm:presLayoutVars>
      </dgm:prSet>
      <dgm:spPr/>
    </dgm:pt>
    <dgm:pt modelId="{69DFBA02-681B-4A9D-884F-E530247AB801}" type="pres">
      <dgm:prSet presAssocID="{779AD078-54C1-4DDC-8A50-59377D7DF6D4}" presName="hierChild3" presStyleCnt="0"/>
      <dgm:spPr/>
    </dgm:pt>
    <dgm:pt modelId="{EF8673BD-ED04-4527-8E9F-471FC452CEF1}" type="pres">
      <dgm:prSet presAssocID="{E03F6032-3C4E-4DE3-9AC1-D874A34546C3}" presName="Name17" presStyleLbl="parChTrans1D3" presStyleIdx="0" presStyleCnt="2"/>
      <dgm:spPr/>
    </dgm:pt>
    <dgm:pt modelId="{5468D0B6-61D4-4B7D-BFE1-B866AE3116AD}" type="pres">
      <dgm:prSet presAssocID="{8CF460D4-293A-467E-A14C-4EF283D80B7A}" presName="hierRoot3" presStyleCnt="0"/>
      <dgm:spPr/>
    </dgm:pt>
    <dgm:pt modelId="{F791F372-E4F6-419C-86A0-A0045A4CC798}" type="pres">
      <dgm:prSet presAssocID="{8CF460D4-293A-467E-A14C-4EF283D80B7A}" presName="composite3" presStyleCnt="0"/>
      <dgm:spPr/>
    </dgm:pt>
    <dgm:pt modelId="{1773134B-478D-4449-BAA2-7AB5835BF71A}" type="pres">
      <dgm:prSet presAssocID="{8CF460D4-293A-467E-A14C-4EF283D80B7A}" presName="background3" presStyleLbl="node3" presStyleIdx="0" presStyleCnt="2"/>
      <dgm:spPr/>
    </dgm:pt>
    <dgm:pt modelId="{2C8CBDB0-4B2B-4A28-A550-287B57410136}" type="pres">
      <dgm:prSet presAssocID="{8CF460D4-293A-467E-A14C-4EF283D80B7A}" presName="text3" presStyleLbl="fgAcc3" presStyleIdx="0" presStyleCnt="2" custLinFactNeighborY="-7385">
        <dgm:presLayoutVars>
          <dgm:chPref val="3"/>
        </dgm:presLayoutVars>
      </dgm:prSet>
      <dgm:spPr/>
    </dgm:pt>
    <dgm:pt modelId="{95F66273-4A1A-4D94-9204-8EBAC2FD43A7}" type="pres">
      <dgm:prSet presAssocID="{8CF460D4-293A-467E-A14C-4EF283D80B7A}" presName="hierChild4" presStyleCnt="0"/>
      <dgm:spPr/>
    </dgm:pt>
    <dgm:pt modelId="{30FA3757-329E-44A8-8828-253AE0266971}" type="pres">
      <dgm:prSet presAssocID="{59CA77DD-D13E-4513-99D7-D0C7B79E2E54}" presName="Name10" presStyleLbl="parChTrans1D2" presStyleIdx="1" presStyleCnt="2"/>
      <dgm:spPr/>
    </dgm:pt>
    <dgm:pt modelId="{9203D0F0-B682-4FA4-AECE-80DB3A1B19C5}" type="pres">
      <dgm:prSet presAssocID="{4895A925-3E7F-48B4-A384-6CF53FFED192}" presName="hierRoot2" presStyleCnt="0"/>
      <dgm:spPr/>
    </dgm:pt>
    <dgm:pt modelId="{630BE22D-F57D-4899-9F6C-2FCC076DA1AA}" type="pres">
      <dgm:prSet presAssocID="{4895A925-3E7F-48B4-A384-6CF53FFED192}" presName="composite2" presStyleCnt="0"/>
      <dgm:spPr/>
    </dgm:pt>
    <dgm:pt modelId="{8F4D9785-6D79-428D-88A2-A98BFD1EBA96}" type="pres">
      <dgm:prSet presAssocID="{4895A925-3E7F-48B4-A384-6CF53FFED192}" presName="background2" presStyleLbl="node2" presStyleIdx="1" presStyleCnt="2"/>
      <dgm:spPr/>
    </dgm:pt>
    <dgm:pt modelId="{C9359856-BFCA-47D0-B68B-12FDE2E944FE}" type="pres">
      <dgm:prSet presAssocID="{4895A925-3E7F-48B4-A384-6CF53FFED192}" presName="text2" presStyleLbl="fgAcc2" presStyleIdx="1" presStyleCnt="2">
        <dgm:presLayoutVars>
          <dgm:chPref val="3"/>
        </dgm:presLayoutVars>
      </dgm:prSet>
      <dgm:spPr/>
    </dgm:pt>
    <dgm:pt modelId="{4DA560EB-4520-4D5C-B1F9-2B73AD9500FD}" type="pres">
      <dgm:prSet presAssocID="{4895A925-3E7F-48B4-A384-6CF53FFED192}" presName="hierChild3" presStyleCnt="0"/>
      <dgm:spPr/>
    </dgm:pt>
    <dgm:pt modelId="{6E74236E-E8F5-484C-9C13-EED0DD118820}" type="pres">
      <dgm:prSet presAssocID="{F5BFFACE-F75E-4487-B8A8-2A0099B49119}" presName="Name17" presStyleLbl="parChTrans1D3" presStyleIdx="1" presStyleCnt="2"/>
      <dgm:spPr/>
    </dgm:pt>
    <dgm:pt modelId="{FABB01A5-173F-4AD5-B800-298E732E3BE6}" type="pres">
      <dgm:prSet presAssocID="{5FBD725A-4B0E-4E6D-AEAB-C4FA8448AD2D}" presName="hierRoot3" presStyleCnt="0"/>
      <dgm:spPr/>
    </dgm:pt>
    <dgm:pt modelId="{4EA15521-ADAF-4C04-BDDE-F999CBFC2FF3}" type="pres">
      <dgm:prSet presAssocID="{5FBD725A-4B0E-4E6D-AEAB-C4FA8448AD2D}" presName="composite3" presStyleCnt="0"/>
      <dgm:spPr/>
    </dgm:pt>
    <dgm:pt modelId="{359B995B-3931-4C39-BD91-F6886486BF4F}" type="pres">
      <dgm:prSet presAssocID="{5FBD725A-4B0E-4E6D-AEAB-C4FA8448AD2D}" presName="background3" presStyleLbl="node3" presStyleIdx="1" presStyleCnt="2"/>
      <dgm:spPr/>
    </dgm:pt>
    <dgm:pt modelId="{F3E96CCD-1F86-4ACF-A3BF-FC84E097DC86}" type="pres">
      <dgm:prSet presAssocID="{5FBD725A-4B0E-4E6D-AEAB-C4FA8448AD2D}" presName="text3" presStyleLbl="fgAcc3" presStyleIdx="1" presStyleCnt="2" custLinFactNeighborX="4162" custLinFactNeighborY="-8872">
        <dgm:presLayoutVars>
          <dgm:chPref val="3"/>
        </dgm:presLayoutVars>
      </dgm:prSet>
      <dgm:spPr/>
    </dgm:pt>
    <dgm:pt modelId="{8D7B66F6-E62E-444E-87B9-466821B65EDE}" type="pres">
      <dgm:prSet presAssocID="{5FBD725A-4B0E-4E6D-AEAB-C4FA8448AD2D}" presName="hierChild4" presStyleCnt="0"/>
      <dgm:spPr/>
    </dgm:pt>
    <dgm:pt modelId="{A7C2EA98-9B67-46E9-B6CF-5B590F483A6F}" type="pres">
      <dgm:prSet presAssocID="{33F69D8E-1C58-49B1-8F5C-053333737E55}" presName="hierRoot1" presStyleCnt="0"/>
      <dgm:spPr/>
    </dgm:pt>
    <dgm:pt modelId="{A467339F-5A52-4812-800A-ED3D3BB16C31}" type="pres">
      <dgm:prSet presAssocID="{33F69D8E-1C58-49B1-8F5C-053333737E55}" presName="composite" presStyleCnt="0"/>
      <dgm:spPr/>
    </dgm:pt>
    <dgm:pt modelId="{67BBD8E1-2A2D-41B7-8488-942405476915}" type="pres">
      <dgm:prSet presAssocID="{33F69D8E-1C58-49B1-8F5C-053333737E55}" presName="background" presStyleLbl="node0" presStyleIdx="1" presStyleCnt="2"/>
      <dgm:spPr/>
    </dgm:pt>
    <dgm:pt modelId="{C80C83C8-B0F8-471E-9847-50BAD2196AFD}" type="pres">
      <dgm:prSet presAssocID="{33F69D8E-1C58-49B1-8F5C-053333737E55}" presName="text" presStyleLbl="fgAcc0" presStyleIdx="1" presStyleCnt="2" custLinFactNeighborX="-52145" custLinFactNeighborY="-2696">
        <dgm:presLayoutVars>
          <dgm:chPref val="3"/>
        </dgm:presLayoutVars>
      </dgm:prSet>
      <dgm:spPr/>
    </dgm:pt>
    <dgm:pt modelId="{FC9B7EA7-B13B-4EC1-97FC-3013211671BF}" type="pres">
      <dgm:prSet presAssocID="{33F69D8E-1C58-49B1-8F5C-053333737E55}" presName="hierChild2" presStyleCnt="0"/>
      <dgm:spPr/>
    </dgm:pt>
  </dgm:ptLst>
  <dgm:cxnLst>
    <dgm:cxn modelId="{24393206-3ADD-4622-8AD0-69E929740BB3}" srcId="{4895A925-3E7F-48B4-A384-6CF53FFED192}" destId="{5FBD725A-4B0E-4E6D-AEAB-C4FA8448AD2D}" srcOrd="0" destOrd="0" parTransId="{F5BFFACE-F75E-4487-B8A8-2A0099B49119}" sibTransId="{6A766CBA-6788-4964-93AA-E2AE998E9BCA}"/>
    <dgm:cxn modelId="{12EA9F06-ACD9-4FF3-8360-3B01A68FEF6E}" type="presOf" srcId="{F5BFFACE-F75E-4487-B8A8-2A0099B49119}" destId="{6E74236E-E8F5-484C-9C13-EED0DD118820}" srcOrd="0" destOrd="0" presId="urn:microsoft.com/office/officeart/2005/8/layout/hierarchy1"/>
    <dgm:cxn modelId="{578DAC08-9361-4D73-B01E-85D93ABC3834}" srcId="{10724E29-38BD-4142-BA28-18D69605283C}" destId="{779AD078-54C1-4DDC-8A50-59377D7DF6D4}" srcOrd="0" destOrd="0" parTransId="{B08EF250-3070-447E-8D13-F45CD67CC84E}" sibTransId="{7CF00D52-0FE2-4E01-BBE0-DC16132045F4}"/>
    <dgm:cxn modelId="{123C750D-025C-445A-8B67-373F706827EF}" type="presOf" srcId="{B08EF250-3070-447E-8D13-F45CD67CC84E}" destId="{240EACC8-F87D-4053-9C57-9164C5DE5D87}" srcOrd="0" destOrd="0" presId="urn:microsoft.com/office/officeart/2005/8/layout/hierarchy1"/>
    <dgm:cxn modelId="{EA901032-E6D8-478C-AFA1-42DC4C726197}" type="presOf" srcId="{4895A925-3E7F-48B4-A384-6CF53FFED192}" destId="{C9359856-BFCA-47D0-B68B-12FDE2E944FE}" srcOrd="0" destOrd="0" presId="urn:microsoft.com/office/officeart/2005/8/layout/hierarchy1"/>
    <dgm:cxn modelId="{78E03964-7A76-4DF0-90D3-F5E733DD5D8B}" type="presOf" srcId="{10724E29-38BD-4142-BA28-18D69605283C}" destId="{1966B6F8-3DE4-440C-B2E1-8052F7CABB53}" srcOrd="0" destOrd="0" presId="urn:microsoft.com/office/officeart/2005/8/layout/hierarchy1"/>
    <dgm:cxn modelId="{ADBD7F54-A944-477F-97AA-53187A2992C1}" srcId="{3F738E11-400F-4521-A38A-646E70DCA9B5}" destId="{33F69D8E-1C58-49B1-8F5C-053333737E55}" srcOrd="1" destOrd="0" parTransId="{EE758664-996A-47B2-9797-D0BAE50E0249}" sibTransId="{9F301684-E730-4333-90AC-60955F2C1415}"/>
    <dgm:cxn modelId="{585D0357-098A-430A-95A1-F2DE1CBFF670}" type="presOf" srcId="{5FBD725A-4B0E-4E6D-AEAB-C4FA8448AD2D}" destId="{F3E96CCD-1F86-4ACF-A3BF-FC84E097DC86}" srcOrd="0" destOrd="0" presId="urn:microsoft.com/office/officeart/2005/8/layout/hierarchy1"/>
    <dgm:cxn modelId="{E4677558-925A-453A-9C09-CD11BD34A228}" type="presOf" srcId="{779AD078-54C1-4DDC-8A50-59377D7DF6D4}" destId="{88D753E1-CBA8-4E15-87B6-F46C218CAD9F}" srcOrd="0" destOrd="0" presId="urn:microsoft.com/office/officeart/2005/8/layout/hierarchy1"/>
    <dgm:cxn modelId="{CA71A282-400C-42E2-997C-FF79E220D4A7}" type="presOf" srcId="{8CF460D4-293A-467E-A14C-4EF283D80B7A}" destId="{2C8CBDB0-4B2B-4A28-A550-287B57410136}" srcOrd="0" destOrd="0" presId="urn:microsoft.com/office/officeart/2005/8/layout/hierarchy1"/>
    <dgm:cxn modelId="{DCD8E885-602A-4631-8F3F-7A5CBC8AB853}" type="presOf" srcId="{59CA77DD-D13E-4513-99D7-D0C7B79E2E54}" destId="{30FA3757-329E-44A8-8828-253AE0266971}" srcOrd="0" destOrd="0" presId="urn:microsoft.com/office/officeart/2005/8/layout/hierarchy1"/>
    <dgm:cxn modelId="{FE68598B-6478-4F99-8CC1-2648F2417292}" type="presOf" srcId="{E03F6032-3C4E-4DE3-9AC1-D874A34546C3}" destId="{EF8673BD-ED04-4527-8E9F-471FC452CEF1}" srcOrd="0" destOrd="0" presId="urn:microsoft.com/office/officeart/2005/8/layout/hierarchy1"/>
    <dgm:cxn modelId="{A62706A0-26BF-4B27-96B9-05C32BF3CCDF}" type="presOf" srcId="{33F69D8E-1C58-49B1-8F5C-053333737E55}" destId="{C80C83C8-B0F8-471E-9847-50BAD2196AFD}" srcOrd="0" destOrd="0" presId="urn:microsoft.com/office/officeart/2005/8/layout/hierarchy1"/>
    <dgm:cxn modelId="{572494C0-DD20-43F1-9C49-7975DB35EAEA}" srcId="{779AD078-54C1-4DDC-8A50-59377D7DF6D4}" destId="{8CF460D4-293A-467E-A14C-4EF283D80B7A}" srcOrd="0" destOrd="0" parTransId="{E03F6032-3C4E-4DE3-9AC1-D874A34546C3}" sibTransId="{9D77CE82-9DF6-47E7-AB5B-356AE4D3A9D0}"/>
    <dgm:cxn modelId="{0BFCEDE6-474E-4E0A-91E8-573F321340FC}" type="presOf" srcId="{3F738E11-400F-4521-A38A-646E70DCA9B5}" destId="{29444F68-838B-4C6D-BA39-ECB20DBED4B3}" srcOrd="0" destOrd="0" presId="urn:microsoft.com/office/officeart/2005/8/layout/hierarchy1"/>
    <dgm:cxn modelId="{8BC5F0E7-DE5A-4011-A50E-910A1A39282D}" srcId="{3F738E11-400F-4521-A38A-646E70DCA9B5}" destId="{10724E29-38BD-4142-BA28-18D69605283C}" srcOrd="0" destOrd="0" parTransId="{935CDDD5-7730-4BFC-A788-7552098D1729}" sibTransId="{14583B51-4062-4825-BE7B-B7DD45AE12C9}"/>
    <dgm:cxn modelId="{1FC951EB-A8ED-4485-90B2-FCDC20104EB7}" srcId="{10724E29-38BD-4142-BA28-18D69605283C}" destId="{4895A925-3E7F-48B4-A384-6CF53FFED192}" srcOrd="1" destOrd="0" parTransId="{59CA77DD-D13E-4513-99D7-D0C7B79E2E54}" sibTransId="{B1CB03B7-97B1-4086-92AF-BA53670DAFB7}"/>
    <dgm:cxn modelId="{D18AFDFB-E825-4710-A6FE-D08DED14D121}" type="presParOf" srcId="{29444F68-838B-4C6D-BA39-ECB20DBED4B3}" destId="{BE6B7E08-D02E-402E-A8F3-3E6D4662BE19}" srcOrd="0" destOrd="0" presId="urn:microsoft.com/office/officeart/2005/8/layout/hierarchy1"/>
    <dgm:cxn modelId="{CDB480F0-31EB-4EE6-9CF2-9E9FF4057555}" type="presParOf" srcId="{BE6B7E08-D02E-402E-A8F3-3E6D4662BE19}" destId="{B5CD9345-DAF7-45A4-82D4-FBD31D223483}" srcOrd="0" destOrd="0" presId="urn:microsoft.com/office/officeart/2005/8/layout/hierarchy1"/>
    <dgm:cxn modelId="{FF7EE9B7-7D32-4D4C-9D7E-BF21FEE4A9E0}" type="presParOf" srcId="{B5CD9345-DAF7-45A4-82D4-FBD31D223483}" destId="{4D0A65BB-4A89-4E1D-9E99-0967DD0BD65B}" srcOrd="0" destOrd="0" presId="urn:microsoft.com/office/officeart/2005/8/layout/hierarchy1"/>
    <dgm:cxn modelId="{E1FFFED7-B58C-4B97-B542-17EDA5B6EC7B}" type="presParOf" srcId="{B5CD9345-DAF7-45A4-82D4-FBD31D223483}" destId="{1966B6F8-3DE4-440C-B2E1-8052F7CABB53}" srcOrd="1" destOrd="0" presId="urn:microsoft.com/office/officeart/2005/8/layout/hierarchy1"/>
    <dgm:cxn modelId="{37D85CCE-A8FA-4998-A939-C39EAE4C64D8}" type="presParOf" srcId="{BE6B7E08-D02E-402E-A8F3-3E6D4662BE19}" destId="{F84392B3-69BE-45CF-A8A5-AC56C2ACF657}" srcOrd="1" destOrd="0" presId="urn:microsoft.com/office/officeart/2005/8/layout/hierarchy1"/>
    <dgm:cxn modelId="{9EFB6460-08B7-41C5-9757-13BB7E6F68E6}" type="presParOf" srcId="{F84392B3-69BE-45CF-A8A5-AC56C2ACF657}" destId="{240EACC8-F87D-4053-9C57-9164C5DE5D87}" srcOrd="0" destOrd="0" presId="urn:microsoft.com/office/officeart/2005/8/layout/hierarchy1"/>
    <dgm:cxn modelId="{A75403F0-3883-4A59-905E-45F330CA7918}" type="presParOf" srcId="{F84392B3-69BE-45CF-A8A5-AC56C2ACF657}" destId="{4D88FAEE-47CF-4199-9AFD-A6E91D3FD0D2}" srcOrd="1" destOrd="0" presId="urn:microsoft.com/office/officeart/2005/8/layout/hierarchy1"/>
    <dgm:cxn modelId="{848F32E1-FA5A-404E-9FD3-D86FF157EF1C}" type="presParOf" srcId="{4D88FAEE-47CF-4199-9AFD-A6E91D3FD0D2}" destId="{3565877F-C3B0-476B-BF61-0015A757444D}" srcOrd="0" destOrd="0" presId="urn:microsoft.com/office/officeart/2005/8/layout/hierarchy1"/>
    <dgm:cxn modelId="{8643599C-5868-49FB-BE46-A22377988140}" type="presParOf" srcId="{3565877F-C3B0-476B-BF61-0015A757444D}" destId="{0CB45BC3-AC69-448D-9032-3629D7411E8F}" srcOrd="0" destOrd="0" presId="urn:microsoft.com/office/officeart/2005/8/layout/hierarchy1"/>
    <dgm:cxn modelId="{D55EFDE5-3D2F-46F9-84B1-8810CEDEA2C5}" type="presParOf" srcId="{3565877F-C3B0-476B-BF61-0015A757444D}" destId="{88D753E1-CBA8-4E15-87B6-F46C218CAD9F}" srcOrd="1" destOrd="0" presId="urn:microsoft.com/office/officeart/2005/8/layout/hierarchy1"/>
    <dgm:cxn modelId="{99241D58-E785-4ADC-B653-A3C97AB50F5F}" type="presParOf" srcId="{4D88FAEE-47CF-4199-9AFD-A6E91D3FD0D2}" destId="{69DFBA02-681B-4A9D-884F-E530247AB801}" srcOrd="1" destOrd="0" presId="urn:microsoft.com/office/officeart/2005/8/layout/hierarchy1"/>
    <dgm:cxn modelId="{3D235A48-2C17-415A-BFF7-DB1BCF695C3B}" type="presParOf" srcId="{69DFBA02-681B-4A9D-884F-E530247AB801}" destId="{EF8673BD-ED04-4527-8E9F-471FC452CEF1}" srcOrd="0" destOrd="0" presId="urn:microsoft.com/office/officeart/2005/8/layout/hierarchy1"/>
    <dgm:cxn modelId="{B5E455FF-89A0-4AD0-B437-D1C570222A27}" type="presParOf" srcId="{69DFBA02-681B-4A9D-884F-E530247AB801}" destId="{5468D0B6-61D4-4B7D-BFE1-B866AE3116AD}" srcOrd="1" destOrd="0" presId="urn:microsoft.com/office/officeart/2005/8/layout/hierarchy1"/>
    <dgm:cxn modelId="{02EAFD62-EC93-4B8E-9FC2-B12F9439925E}" type="presParOf" srcId="{5468D0B6-61D4-4B7D-BFE1-B866AE3116AD}" destId="{F791F372-E4F6-419C-86A0-A0045A4CC798}" srcOrd="0" destOrd="0" presId="urn:microsoft.com/office/officeart/2005/8/layout/hierarchy1"/>
    <dgm:cxn modelId="{6265849D-1B4C-42AB-8C99-315FD4CC2D22}" type="presParOf" srcId="{F791F372-E4F6-419C-86A0-A0045A4CC798}" destId="{1773134B-478D-4449-BAA2-7AB5835BF71A}" srcOrd="0" destOrd="0" presId="urn:microsoft.com/office/officeart/2005/8/layout/hierarchy1"/>
    <dgm:cxn modelId="{1C743862-78BF-4807-9DCC-B84F21D6607F}" type="presParOf" srcId="{F791F372-E4F6-419C-86A0-A0045A4CC798}" destId="{2C8CBDB0-4B2B-4A28-A550-287B57410136}" srcOrd="1" destOrd="0" presId="urn:microsoft.com/office/officeart/2005/8/layout/hierarchy1"/>
    <dgm:cxn modelId="{D14DFAA4-411F-4227-8D11-55090D4C1374}" type="presParOf" srcId="{5468D0B6-61D4-4B7D-BFE1-B866AE3116AD}" destId="{95F66273-4A1A-4D94-9204-8EBAC2FD43A7}" srcOrd="1" destOrd="0" presId="urn:microsoft.com/office/officeart/2005/8/layout/hierarchy1"/>
    <dgm:cxn modelId="{419EC2D8-979A-490E-9257-2392FA86AA81}" type="presParOf" srcId="{F84392B3-69BE-45CF-A8A5-AC56C2ACF657}" destId="{30FA3757-329E-44A8-8828-253AE0266971}" srcOrd="2" destOrd="0" presId="urn:microsoft.com/office/officeart/2005/8/layout/hierarchy1"/>
    <dgm:cxn modelId="{18329FF7-149E-43DD-BEE0-4496803B1550}" type="presParOf" srcId="{F84392B3-69BE-45CF-A8A5-AC56C2ACF657}" destId="{9203D0F0-B682-4FA4-AECE-80DB3A1B19C5}" srcOrd="3" destOrd="0" presId="urn:microsoft.com/office/officeart/2005/8/layout/hierarchy1"/>
    <dgm:cxn modelId="{2AAE9EE3-329F-4925-A07F-D3C0D0CAC132}" type="presParOf" srcId="{9203D0F0-B682-4FA4-AECE-80DB3A1B19C5}" destId="{630BE22D-F57D-4899-9F6C-2FCC076DA1AA}" srcOrd="0" destOrd="0" presId="urn:microsoft.com/office/officeart/2005/8/layout/hierarchy1"/>
    <dgm:cxn modelId="{738DFB2F-4AFE-48F5-8A82-35EF996F585E}" type="presParOf" srcId="{630BE22D-F57D-4899-9F6C-2FCC076DA1AA}" destId="{8F4D9785-6D79-428D-88A2-A98BFD1EBA96}" srcOrd="0" destOrd="0" presId="urn:microsoft.com/office/officeart/2005/8/layout/hierarchy1"/>
    <dgm:cxn modelId="{6BE24359-3ACF-4D4B-9339-26A083D9C339}" type="presParOf" srcId="{630BE22D-F57D-4899-9F6C-2FCC076DA1AA}" destId="{C9359856-BFCA-47D0-B68B-12FDE2E944FE}" srcOrd="1" destOrd="0" presId="urn:microsoft.com/office/officeart/2005/8/layout/hierarchy1"/>
    <dgm:cxn modelId="{5A19A177-1408-4F22-B324-12A748181706}" type="presParOf" srcId="{9203D0F0-B682-4FA4-AECE-80DB3A1B19C5}" destId="{4DA560EB-4520-4D5C-B1F9-2B73AD9500FD}" srcOrd="1" destOrd="0" presId="urn:microsoft.com/office/officeart/2005/8/layout/hierarchy1"/>
    <dgm:cxn modelId="{5A4EE653-081D-42D3-823F-1600F781B676}" type="presParOf" srcId="{4DA560EB-4520-4D5C-B1F9-2B73AD9500FD}" destId="{6E74236E-E8F5-484C-9C13-EED0DD118820}" srcOrd="0" destOrd="0" presId="urn:microsoft.com/office/officeart/2005/8/layout/hierarchy1"/>
    <dgm:cxn modelId="{8CA006C7-2651-4A95-9D3B-5E9458D28742}" type="presParOf" srcId="{4DA560EB-4520-4D5C-B1F9-2B73AD9500FD}" destId="{FABB01A5-173F-4AD5-B800-298E732E3BE6}" srcOrd="1" destOrd="0" presId="urn:microsoft.com/office/officeart/2005/8/layout/hierarchy1"/>
    <dgm:cxn modelId="{DC6BC38F-E116-4ABC-9B68-E97B31D57E40}" type="presParOf" srcId="{FABB01A5-173F-4AD5-B800-298E732E3BE6}" destId="{4EA15521-ADAF-4C04-BDDE-F999CBFC2FF3}" srcOrd="0" destOrd="0" presId="urn:microsoft.com/office/officeart/2005/8/layout/hierarchy1"/>
    <dgm:cxn modelId="{4EDD8597-EDA5-4D8F-B662-141129D27BBC}" type="presParOf" srcId="{4EA15521-ADAF-4C04-BDDE-F999CBFC2FF3}" destId="{359B995B-3931-4C39-BD91-F6886486BF4F}" srcOrd="0" destOrd="0" presId="urn:microsoft.com/office/officeart/2005/8/layout/hierarchy1"/>
    <dgm:cxn modelId="{A69E1EE2-77E4-4705-8CDE-D4F7BEBF85C4}" type="presParOf" srcId="{4EA15521-ADAF-4C04-BDDE-F999CBFC2FF3}" destId="{F3E96CCD-1F86-4ACF-A3BF-FC84E097DC86}" srcOrd="1" destOrd="0" presId="urn:microsoft.com/office/officeart/2005/8/layout/hierarchy1"/>
    <dgm:cxn modelId="{FE4E471B-53B6-496C-8A6B-C4A59F2ED0B8}" type="presParOf" srcId="{FABB01A5-173F-4AD5-B800-298E732E3BE6}" destId="{8D7B66F6-E62E-444E-87B9-466821B65EDE}" srcOrd="1" destOrd="0" presId="urn:microsoft.com/office/officeart/2005/8/layout/hierarchy1"/>
    <dgm:cxn modelId="{7E55ABDC-59C9-4F03-90C6-B3BBE5A3FCD3}" type="presParOf" srcId="{29444F68-838B-4C6D-BA39-ECB20DBED4B3}" destId="{A7C2EA98-9B67-46E9-B6CF-5B590F483A6F}" srcOrd="1" destOrd="0" presId="urn:microsoft.com/office/officeart/2005/8/layout/hierarchy1"/>
    <dgm:cxn modelId="{B3A13A9A-E675-46FE-A33E-5FD8F6DFB913}" type="presParOf" srcId="{A7C2EA98-9B67-46E9-B6CF-5B590F483A6F}" destId="{A467339F-5A52-4812-800A-ED3D3BB16C31}" srcOrd="0" destOrd="0" presId="urn:microsoft.com/office/officeart/2005/8/layout/hierarchy1"/>
    <dgm:cxn modelId="{6E5F3396-6B05-4B43-BA76-593D4472C514}" type="presParOf" srcId="{A467339F-5A52-4812-800A-ED3D3BB16C31}" destId="{67BBD8E1-2A2D-41B7-8488-942405476915}" srcOrd="0" destOrd="0" presId="urn:microsoft.com/office/officeart/2005/8/layout/hierarchy1"/>
    <dgm:cxn modelId="{78F7B298-8D03-4201-83C5-D71BD59ABAA6}" type="presParOf" srcId="{A467339F-5A52-4812-800A-ED3D3BB16C31}" destId="{C80C83C8-B0F8-471E-9847-50BAD2196AFD}" srcOrd="1" destOrd="0" presId="urn:microsoft.com/office/officeart/2005/8/layout/hierarchy1"/>
    <dgm:cxn modelId="{CA57F783-2A35-446F-9CE3-E308B8230BB7}" type="presParOf" srcId="{A7C2EA98-9B67-46E9-B6CF-5B590F483A6F}" destId="{FC9B7EA7-B13B-4EC1-97FC-3013211671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103A8-59C8-47A1-ABC0-A92BA2B1D94A}">
      <dsp:nvSpPr>
        <dsp:cNvPr id="0" name=""/>
        <dsp:cNvSpPr/>
      </dsp:nvSpPr>
      <dsp:spPr>
        <a:xfrm>
          <a:off x="0" y="316707"/>
          <a:ext cx="6817596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9399" y="376106"/>
        <a:ext cx="6698798" cy="1098002"/>
      </dsp:txXfrm>
    </dsp:sp>
    <dsp:sp modelId="{EFE14F95-C71E-4280-830D-8EB719DCBDB9}">
      <dsp:nvSpPr>
        <dsp:cNvPr id="0" name=""/>
        <dsp:cNvSpPr/>
      </dsp:nvSpPr>
      <dsp:spPr>
        <a:xfrm>
          <a:off x="0" y="1720708"/>
          <a:ext cx="6817596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9399" y="1780107"/>
        <a:ext cx="6698798" cy="1098002"/>
      </dsp:txXfrm>
    </dsp:sp>
    <dsp:sp modelId="{1A1054F9-F465-4BEC-BC9F-70262775F617}">
      <dsp:nvSpPr>
        <dsp:cNvPr id="0" name=""/>
        <dsp:cNvSpPr/>
      </dsp:nvSpPr>
      <dsp:spPr>
        <a:xfrm>
          <a:off x="0" y="3210353"/>
          <a:ext cx="6817596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59399" y="3269752"/>
        <a:ext cx="6698798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9320C-1398-4675-BD48-B01330495179}">
      <dsp:nvSpPr>
        <dsp:cNvPr id="0" name=""/>
        <dsp:cNvSpPr/>
      </dsp:nvSpPr>
      <dsp:spPr>
        <a:xfrm>
          <a:off x="0" y="462615"/>
          <a:ext cx="85312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20B5F-9EB0-4616-BD22-C964AE7A7A5C}">
      <dsp:nvSpPr>
        <dsp:cNvPr id="0" name=""/>
        <dsp:cNvSpPr/>
      </dsp:nvSpPr>
      <dsp:spPr>
        <a:xfrm>
          <a:off x="426561" y="123135"/>
          <a:ext cx="5971857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2" tIns="0" rIns="2257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Efficiency</a:t>
          </a:r>
        </a:p>
      </dsp:txBody>
      <dsp:txXfrm>
        <a:off x="459705" y="156279"/>
        <a:ext cx="5905569" cy="612672"/>
      </dsp:txXfrm>
    </dsp:sp>
    <dsp:sp modelId="{B7235D19-DC98-4F23-9806-34EBFBC59C07}">
      <dsp:nvSpPr>
        <dsp:cNvPr id="0" name=""/>
        <dsp:cNvSpPr/>
      </dsp:nvSpPr>
      <dsp:spPr>
        <a:xfrm>
          <a:off x="0" y="1505895"/>
          <a:ext cx="85312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04350-0E91-47E3-ACFF-011F01938E64}">
      <dsp:nvSpPr>
        <dsp:cNvPr id="0" name=""/>
        <dsp:cNvSpPr/>
      </dsp:nvSpPr>
      <dsp:spPr>
        <a:xfrm>
          <a:off x="426561" y="1166415"/>
          <a:ext cx="5971857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2" tIns="0" rIns="2257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Trust</a:t>
          </a:r>
        </a:p>
      </dsp:txBody>
      <dsp:txXfrm>
        <a:off x="459705" y="1199559"/>
        <a:ext cx="5905569" cy="612672"/>
      </dsp:txXfrm>
    </dsp:sp>
    <dsp:sp modelId="{FAE9039E-48F2-42EA-9716-C2AD98AF4A0C}">
      <dsp:nvSpPr>
        <dsp:cNvPr id="0" name=""/>
        <dsp:cNvSpPr/>
      </dsp:nvSpPr>
      <dsp:spPr>
        <a:xfrm>
          <a:off x="0" y="2549175"/>
          <a:ext cx="85312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5558F-A03E-43C0-9C6F-ADE08D27F12F}">
      <dsp:nvSpPr>
        <dsp:cNvPr id="0" name=""/>
        <dsp:cNvSpPr/>
      </dsp:nvSpPr>
      <dsp:spPr>
        <a:xfrm>
          <a:off x="426561" y="2209695"/>
          <a:ext cx="5971857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2" tIns="0" rIns="2257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Empathy</a:t>
          </a:r>
        </a:p>
      </dsp:txBody>
      <dsp:txXfrm>
        <a:off x="459705" y="2242839"/>
        <a:ext cx="5905569" cy="612672"/>
      </dsp:txXfrm>
    </dsp:sp>
    <dsp:sp modelId="{B7A26270-310A-4665-95EE-9F1297929E7A}">
      <dsp:nvSpPr>
        <dsp:cNvPr id="0" name=""/>
        <dsp:cNvSpPr/>
      </dsp:nvSpPr>
      <dsp:spPr>
        <a:xfrm>
          <a:off x="0" y="3592455"/>
          <a:ext cx="85312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EA5E1-B87B-4D34-AE6C-F350602A5461}">
      <dsp:nvSpPr>
        <dsp:cNvPr id="0" name=""/>
        <dsp:cNvSpPr/>
      </dsp:nvSpPr>
      <dsp:spPr>
        <a:xfrm>
          <a:off x="426561" y="3252975"/>
          <a:ext cx="5971857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2" tIns="0" rIns="2257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Positivity</a:t>
          </a:r>
        </a:p>
      </dsp:txBody>
      <dsp:txXfrm>
        <a:off x="459705" y="3286119"/>
        <a:ext cx="5905569" cy="612672"/>
      </dsp:txXfrm>
    </dsp:sp>
    <dsp:sp modelId="{5A8E247E-B9CA-42EF-A1EE-8EECE7F55885}">
      <dsp:nvSpPr>
        <dsp:cNvPr id="0" name=""/>
        <dsp:cNvSpPr/>
      </dsp:nvSpPr>
      <dsp:spPr>
        <a:xfrm>
          <a:off x="0" y="4635735"/>
          <a:ext cx="85312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03109-A64A-43C0-B323-24A91B699D0C}">
      <dsp:nvSpPr>
        <dsp:cNvPr id="0" name=""/>
        <dsp:cNvSpPr/>
      </dsp:nvSpPr>
      <dsp:spPr>
        <a:xfrm>
          <a:off x="426561" y="4296255"/>
          <a:ext cx="5971857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2" tIns="0" rIns="2257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Clarity </a:t>
          </a:r>
        </a:p>
      </dsp:txBody>
      <dsp:txXfrm>
        <a:off x="459705" y="4329399"/>
        <a:ext cx="5905569" cy="612672"/>
      </dsp:txXfrm>
    </dsp:sp>
    <dsp:sp modelId="{237A5845-B5A6-405D-9A56-71F116D276D2}">
      <dsp:nvSpPr>
        <dsp:cNvPr id="0" name=""/>
        <dsp:cNvSpPr/>
      </dsp:nvSpPr>
      <dsp:spPr>
        <a:xfrm>
          <a:off x="0" y="5679015"/>
          <a:ext cx="8531225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78D5B-66CE-4151-A9F9-EB2A4A5C0700}">
      <dsp:nvSpPr>
        <dsp:cNvPr id="0" name=""/>
        <dsp:cNvSpPr/>
      </dsp:nvSpPr>
      <dsp:spPr>
        <a:xfrm>
          <a:off x="426561" y="5339535"/>
          <a:ext cx="5971857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722" tIns="0" rIns="22572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Accountability </a:t>
          </a:r>
        </a:p>
      </dsp:txBody>
      <dsp:txXfrm>
        <a:off x="459705" y="5372679"/>
        <a:ext cx="5905569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0B1A5-249E-4F32-840C-C21D0D180599}">
      <dsp:nvSpPr>
        <dsp:cNvPr id="0" name=""/>
        <dsp:cNvSpPr/>
      </dsp:nvSpPr>
      <dsp:spPr>
        <a:xfrm>
          <a:off x="684315" y="508471"/>
          <a:ext cx="967112" cy="967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F9C82-5602-4BCE-8D07-60374F39860D}">
      <dsp:nvSpPr>
        <dsp:cNvPr id="0" name=""/>
        <dsp:cNvSpPr/>
      </dsp:nvSpPr>
      <dsp:spPr>
        <a:xfrm>
          <a:off x="93302" y="1811615"/>
          <a:ext cx="21491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Self-Awareness</a:t>
          </a:r>
        </a:p>
      </dsp:txBody>
      <dsp:txXfrm>
        <a:off x="93302" y="1811615"/>
        <a:ext cx="2149138" cy="720000"/>
      </dsp:txXfrm>
    </dsp:sp>
    <dsp:sp modelId="{0CBA148C-9B79-4EE0-90E7-E320CC9A343F}">
      <dsp:nvSpPr>
        <dsp:cNvPr id="0" name=""/>
        <dsp:cNvSpPr/>
      </dsp:nvSpPr>
      <dsp:spPr>
        <a:xfrm>
          <a:off x="3209553" y="508471"/>
          <a:ext cx="967112" cy="9671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2EB6C-C1E4-427D-82C1-2F2224CF77C9}">
      <dsp:nvSpPr>
        <dsp:cNvPr id="0" name=""/>
        <dsp:cNvSpPr/>
      </dsp:nvSpPr>
      <dsp:spPr>
        <a:xfrm>
          <a:off x="2618540" y="1811615"/>
          <a:ext cx="21491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Self-Regulation</a:t>
          </a:r>
        </a:p>
      </dsp:txBody>
      <dsp:txXfrm>
        <a:off x="2618540" y="1811615"/>
        <a:ext cx="2149138" cy="720000"/>
      </dsp:txXfrm>
    </dsp:sp>
    <dsp:sp modelId="{ADB4B29B-AC6F-47B2-988D-3C6639AF4B0F}">
      <dsp:nvSpPr>
        <dsp:cNvPr id="0" name=""/>
        <dsp:cNvSpPr/>
      </dsp:nvSpPr>
      <dsp:spPr>
        <a:xfrm>
          <a:off x="5734791" y="508471"/>
          <a:ext cx="967112" cy="967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8F814-0199-4E4F-A467-1A267EED2A34}">
      <dsp:nvSpPr>
        <dsp:cNvPr id="0" name=""/>
        <dsp:cNvSpPr/>
      </dsp:nvSpPr>
      <dsp:spPr>
        <a:xfrm>
          <a:off x="5143778" y="1811615"/>
          <a:ext cx="21491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Self-Motivation</a:t>
          </a:r>
        </a:p>
      </dsp:txBody>
      <dsp:txXfrm>
        <a:off x="5143778" y="1811615"/>
        <a:ext cx="2149138" cy="720000"/>
      </dsp:txXfrm>
    </dsp:sp>
    <dsp:sp modelId="{199C4373-2D89-4C16-A3C7-CEA4D6CD9272}">
      <dsp:nvSpPr>
        <dsp:cNvPr id="0" name=""/>
        <dsp:cNvSpPr/>
      </dsp:nvSpPr>
      <dsp:spPr>
        <a:xfrm>
          <a:off x="1946934" y="3068899"/>
          <a:ext cx="967112" cy="9671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42A05-D837-4904-B3BD-66F616BD74CB}">
      <dsp:nvSpPr>
        <dsp:cNvPr id="0" name=""/>
        <dsp:cNvSpPr/>
      </dsp:nvSpPr>
      <dsp:spPr>
        <a:xfrm>
          <a:off x="1355921" y="4372043"/>
          <a:ext cx="21491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Empathy</a:t>
          </a:r>
        </a:p>
      </dsp:txBody>
      <dsp:txXfrm>
        <a:off x="1355921" y="4372043"/>
        <a:ext cx="2149138" cy="720000"/>
      </dsp:txXfrm>
    </dsp:sp>
    <dsp:sp modelId="{351C4E24-DDFD-4B00-BE76-B367C2555601}">
      <dsp:nvSpPr>
        <dsp:cNvPr id="0" name=""/>
        <dsp:cNvSpPr/>
      </dsp:nvSpPr>
      <dsp:spPr>
        <a:xfrm>
          <a:off x="4472172" y="3068899"/>
          <a:ext cx="967112" cy="9671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A2372-9E97-49FA-824D-68D1039BEE35}">
      <dsp:nvSpPr>
        <dsp:cNvPr id="0" name=""/>
        <dsp:cNvSpPr/>
      </dsp:nvSpPr>
      <dsp:spPr>
        <a:xfrm>
          <a:off x="3881159" y="4372043"/>
          <a:ext cx="21491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Social Skills</a:t>
          </a:r>
        </a:p>
      </dsp:txBody>
      <dsp:txXfrm>
        <a:off x="3881159" y="4372043"/>
        <a:ext cx="2149138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F9D80-19F1-4FD0-8599-297CFC8BDDBE}">
      <dsp:nvSpPr>
        <dsp:cNvPr id="0" name=""/>
        <dsp:cNvSpPr/>
      </dsp:nvSpPr>
      <dsp:spPr>
        <a:xfrm>
          <a:off x="0" y="1605"/>
          <a:ext cx="537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FFB5D-6021-4393-B7AD-D9C39154BE6A}">
      <dsp:nvSpPr>
        <dsp:cNvPr id="0" name=""/>
        <dsp:cNvSpPr/>
      </dsp:nvSpPr>
      <dsp:spPr>
        <a:xfrm>
          <a:off x="0" y="1605"/>
          <a:ext cx="5373893" cy="5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Facial expressions.</a:t>
          </a:r>
          <a:r>
            <a:rPr lang="en-US" sz="2500" b="0" i="0" kern="1200" dirty="0"/>
            <a:t> </a:t>
          </a:r>
          <a:endParaRPr lang="en-US" sz="2500" kern="1200" dirty="0"/>
        </a:p>
      </dsp:txBody>
      <dsp:txXfrm>
        <a:off x="0" y="1605"/>
        <a:ext cx="5373893" cy="547486"/>
      </dsp:txXfrm>
    </dsp:sp>
    <dsp:sp modelId="{289A1523-D211-4F9B-838D-0FF181231DBF}">
      <dsp:nvSpPr>
        <dsp:cNvPr id="0" name=""/>
        <dsp:cNvSpPr/>
      </dsp:nvSpPr>
      <dsp:spPr>
        <a:xfrm>
          <a:off x="0" y="549091"/>
          <a:ext cx="537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E6ADF-5867-4138-916F-3510261C9CE3}">
      <dsp:nvSpPr>
        <dsp:cNvPr id="0" name=""/>
        <dsp:cNvSpPr/>
      </dsp:nvSpPr>
      <dsp:spPr>
        <a:xfrm>
          <a:off x="0" y="549091"/>
          <a:ext cx="5373893" cy="5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Body movement and posture.</a:t>
          </a:r>
          <a:r>
            <a:rPr lang="en-US" sz="2500" b="0" i="0" kern="1200" dirty="0"/>
            <a:t> </a:t>
          </a:r>
          <a:endParaRPr lang="en-US" sz="2500" kern="1200" dirty="0"/>
        </a:p>
      </dsp:txBody>
      <dsp:txXfrm>
        <a:off x="0" y="549091"/>
        <a:ext cx="5373893" cy="547486"/>
      </dsp:txXfrm>
    </dsp:sp>
    <dsp:sp modelId="{85D4E147-114E-45A8-B654-1E245320835F}">
      <dsp:nvSpPr>
        <dsp:cNvPr id="0" name=""/>
        <dsp:cNvSpPr/>
      </dsp:nvSpPr>
      <dsp:spPr>
        <a:xfrm>
          <a:off x="0" y="1096577"/>
          <a:ext cx="537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06F89-D610-4A6D-BD65-5312C857DDC9}">
      <dsp:nvSpPr>
        <dsp:cNvPr id="0" name=""/>
        <dsp:cNvSpPr/>
      </dsp:nvSpPr>
      <dsp:spPr>
        <a:xfrm>
          <a:off x="0" y="1096577"/>
          <a:ext cx="5373893" cy="5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dirty="0"/>
            <a:t>Gestures.</a:t>
          </a:r>
          <a:r>
            <a:rPr lang="en-US" sz="2500" b="0" i="0" kern="1200" dirty="0"/>
            <a:t> </a:t>
          </a:r>
          <a:endParaRPr lang="en-US" sz="2500" kern="1200" dirty="0"/>
        </a:p>
      </dsp:txBody>
      <dsp:txXfrm>
        <a:off x="0" y="1096577"/>
        <a:ext cx="5373893" cy="547486"/>
      </dsp:txXfrm>
    </dsp:sp>
    <dsp:sp modelId="{E0105ADF-6260-48F0-B4CF-5AA77A6A89DA}">
      <dsp:nvSpPr>
        <dsp:cNvPr id="0" name=""/>
        <dsp:cNvSpPr/>
      </dsp:nvSpPr>
      <dsp:spPr>
        <a:xfrm>
          <a:off x="0" y="1644063"/>
          <a:ext cx="537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F1046-95FE-4C30-88EC-D18FFBCACC31}">
      <dsp:nvSpPr>
        <dsp:cNvPr id="0" name=""/>
        <dsp:cNvSpPr/>
      </dsp:nvSpPr>
      <dsp:spPr>
        <a:xfrm>
          <a:off x="0" y="1644064"/>
          <a:ext cx="5373893" cy="5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Eye contact.</a:t>
          </a:r>
          <a:r>
            <a:rPr lang="en-US" sz="2500" b="0" i="0" kern="1200"/>
            <a:t> </a:t>
          </a:r>
          <a:endParaRPr lang="en-US" sz="2500" kern="1200"/>
        </a:p>
      </dsp:txBody>
      <dsp:txXfrm>
        <a:off x="0" y="1644064"/>
        <a:ext cx="5373893" cy="547486"/>
      </dsp:txXfrm>
    </dsp:sp>
    <dsp:sp modelId="{70433F4D-C7CE-4524-BE7E-2A5F3D1BD858}">
      <dsp:nvSpPr>
        <dsp:cNvPr id="0" name=""/>
        <dsp:cNvSpPr/>
      </dsp:nvSpPr>
      <dsp:spPr>
        <a:xfrm>
          <a:off x="0" y="2191550"/>
          <a:ext cx="537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5D054-6434-4DAB-8C7F-370D0196B8FB}">
      <dsp:nvSpPr>
        <dsp:cNvPr id="0" name=""/>
        <dsp:cNvSpPr/>
      </dsp:nvSpPr>
      <dsp:spPr>
        <a:xfrm>
          <a:off x="0" y="2191550"/>
          <a:ext cx="5373893" cy="5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Touch.</a:t>
          </a:r>
          <a:r>
            <a:rPr lang="en-US" sz="2500" b="0" i="0" kern="1200"/>
            <a:t> </a:t>
          </a:r>
          <a:endParaRPr lang="en-US" sz="2500" kern="1200"/>
        </a:p>
      </dsp:txBody>
      <dsp:txXfrm>
        <a:off x="0" y="2191550"/>
        <a:ext cx="5373893" cy="547486"/>
      </dsp:txXfrm>
    </dsp:sp>
    <dsp:sp modelId="{F1C6CC0E-93DF-4625-B1EF-A2CFEBAD255B}">
      <dsp:nvSpPr>
        <dsp:cNvPr id="0" name=""/>
        <dsp:cNvSpPr/>
      </dsp:nvSpPr>
      <dsp:spPr>
        <a:xfrm>
          <a:off x="0" y="2739036"/>
          <a:ext cx="53738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848C8-EABD-4213-8F85-08B7CA4A7FD4}">
      <dsp:nvSpPr>
        <dsp:cNvPr id="0" name=""/>
        <dsp:cNvSpPr/>
      </dsp:nvSpPr>
      <dsp:spPr>
        <a:xfrm>
          <a:off x="0" y="2739036"/>
          <a:ext cx="5373893" cy="547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Space.</a:t>
          </a:r>
          <a:r>
            <a:rPr lang="en-US" sz="2500" b="0" i="0" kern="1200"/>
            <a:t> </a:t>
          </a:r>
          <a:endParaRPr lang="en-US" sz="2500" kern="1200"/>
        </a:p>
      </dsp:txBody>
      <dsp:txXfrm>
        <a:off x="0" y="2739036"/>
        <a:ext cx="5373893" cy="547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4EE741-EB2A-45CA-A193-2BA7F5A3AFFD}">
      <dsp:nvSpPr>
        <dsp:cNvPr id="0" name=""/>
        <dsp:cNvSpPr/>
      </dsp:nvSpPr>
      <dsp:spPr>
        <a:xfrm>
          <a:off x="1364" y="58461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judging</a:t>
          </a:r>
        </a:p>
      </dsp:txBody>
      <dsp:txXfrm>
        <a:off x="1364" y="58461"/>
        <a:ext cx="1719870" cy="1031922"/>
      </dsp:txXfrm>
    </dsp:sp>
    <dsp:sp modelId="{32D48A70-4178-4EF1-9903-27F0C31BE963}">
      <dsp:nvSpPr>
        <dsp:cNvPr id="0" name=""/>
        <dsp:cNvSpPr/>
      </dsp:nvSpPr>
      <dsp:spPr>
        <a:xfrm>
          <a:off x="1893222" y="58461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giving solutions</a:t>
          </a:r>
        </a:p>
      </dsp:txBody>
      <dsp:txXfrm>
        <a:off x="1893222" y="58461"/>
        <a:ext cx="1719870" cy="1031922"/>
      </dsp:txXfrm>
    </dsp:sp>
    <dsp:sp modelId="{B66F3517-B693-425A-A6F6-B702ABCC02D9}">
      <dsp:nvSpPr>
        <dsp:cNvPr id="0" name=""/>
        <dsp:cNvSpPr/>
      </dsp:nvSpPr>
      <dsp:spPr>
        <a:xfrm>
          <a:off x="3785080" y="58461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interrupting</a:t>
          </a:r>
        </a:p>
      </dsp:txBody>
      <dsp:txXfrm>
        <a:off x="3785080" y="58461"/>
        <a:ext cx="1719870" cy="1031922"/>
      </dsp:txXfrm>
    </dsp:sp>
    <dsp:sp modelId="{289ECAD7-5DC2-425E-8039-6D02B9090742}">
      <dsp:nvSpPr>
        <dsp:cNvPr id="0" name=""/>
        <dsp:cNvSpPr/>
      </dsp:nvSpPr>
      <dsp:spPr>
        <a:xfrm>
          <a:off x="5676937" y="58461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Ignorance</a:t>
          </a:r>
        </a:p>
      </dsp:txBody>
      <dsp:txXfrm>
        <a:off x="5676937" y="58461"/>
        <a:ext cx="1719870" cy="1031922"/>
      </dsp:txXfrm>
    </dsp:sp>
    <dsp:sp modelId="{C5C3917E-1C66-40ED-AA7A-425B73A901D3}">
      <dsp:nvSpPr>
        <dsp:cNvPr id="0" name=""/>
        <dsp:cNvSpPr/>
      </dsp:nvSpPr>
      <dsp:spPr>
        <a:xfrm>
          <a:off x="7568795" y="58461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not listening fully</a:t>
          </a:r>
        </a:p>
      </dsp:txBody>
      <dsp:txXfrm>
        <a:off x="7568795" y="58461"/>
        <a:ext cx="1719870" cy="1031922"/>
      </dsp:txXfrm>
    </dsp:sp>
    <dsp:sp modelId="{F866619A-5371-46D2-90DC-E8C34F59B1E1}">
      <dsp:nvSpPr>
        <dsp:cNvPr id="0" name=""/>
        <dsp:cNvSpPr/>
      </dsp:nvSpPr>
      <dsp:spPr>
        <a:xfrm>
          <a:off x="9460652" y="58461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not paying full    attention	</a:t>
          </a:r>
        </a:p>
      </dsp:txBody>
      <dsp:txXfrm>
        <a:off x="9460652" y="58461"/>
        <a:ext cx="1719870" cy="1031922"/>
      </dsp:txXfrm>
    </dsp:sp>
    <dsp:sp modelId="{EA5E9629-CB16-4E02-8B8F-71C419911146}">
      <dsp:nvSpPr>
        <dsp:cNvPr id="0" name=""/>
        <dsp:cNvSpPr/>
      </dsp:nvSpPr>
      <dsp:spPr>
        <a:xfrm>
          <a:off x="1364" y="126237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too busy</a:t>
          </a:r>
        </a:p>
      </dsp:txBody>
      <dsp:txXfrm>
        <a:off x="1364" y="1262370"/>
        <a:ext cx="1719870" cy="1031922"/>
      </dsp:txXfrm>
    </dsp:sp>
    <dsp:sp modelId="{10F1742F-7E64-41ED-B3DB-9D043593E9BA}">
      <dsp:nvSpPr>
        <dsp:cNvPr id="0" name=""/>
        <dsp:cNvSpPr/>
      </dsp:nvSpPr>
      <dsp:spPr>
        <a:xfrm>
          <a:off x="1893222" y="126237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bad timing</a:t>
          </a:r>
        </a:p>
      </dsp:txBody>
      <dsp:txXfrm>
        <a:off x="1893222" y="1262370"/>
        <a:ext cx="1719870" cy="1031922"/>
      </dsp:txXfrm>
    </dsp:sp>
    <dsp:sp modelId="{614C3613-C3EC-4549-A7E9-60C01C8AADB1}">
      <dsp:nvSpPr>
        <dsp:cNvPr id="0" name=""/>
        <dsp:cNvSpPr/>
      </dsp:nvSpPr>
      <dsp:spPr>
        <a:xfrm>
          <a:off x="3785080" y="126237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arrogance</a:t>
          </a:r>
        </a:p>
      </dsp:txBody>
      <dsp:txXfrm>
        <a:off x="3785080" y="1262370"/>
        <a:ext cx="1719870" cy="1031922"/>
      </dsp:txXfrm>
    </dsp:sp>
    <dsp:sp modelId="{F607AAA5-7BC4-4FEE-8DCE-E03464DA0CA6}">
      <dsp:nvSpPr>
        <dsp:cNvPr id="0" name=""/>
        <dsp:cNvSpPr/>
      </dsp:nvSpPr>
      <dsp:spPr>
        <a:xfrm>
          <a:off x="5676937" y="126237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social conditions</a:t>
          </a:r>
        </a:p>
      </dsp:txBody>
      <dsp:txXfrm>
        <a:off x="5676937" y="1262370"/>
        <a:ext cx="1719870" cy="1031922"/>
      </dsp:txXfrm>
    </dsp:sp>
    <dsp:sp modelId="{BB561A81-9E7D-4556-A440-FA159B18E604}">
      <dsp:nvSpPr>
        <dsp:cNvPr id="0" name=""/>
        <dsp:cNvSpPr/>
      </dsp:nvSpPr>
      <dsp:spPr>
        <a:xfrm>
          <a:off x="7568795" y="126237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ignoring the other person’s issues</a:t>
          </a:r>
        </a:p>
      </dsp:txBody>
      <dsp:txXfrm>
        <a:off x="7568795" y="1262370"/>
        <a:ext cx="1719870" cy="1031922"/>
      </dsp:txXfrm>
    </dsp:sp>
    <dsp:sp modelId="{991A79DD-A7AF-4CB3-93EA-4C25EEB4EDB4}">
      <dsp:nvSpPr>
        <dsp:cNvPr id="0" name=""/>
        <dsp:cNvSpPr/>
      </dsp:nvSpPr>
      <dsp:spPr>
        <a:xfrm>
          <a:off x="9460652" y="126237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avoiding the other person’s concerns</a:t>
          </a:r>
        </a:p>
      </dsp:txBody>
      <dsp:txXfrm>
        <a:off x="9460652" y="1262370"/>
        <a:ext cx="1719870" cy="1031922"/>
      </dsp:txXfrm>
    </dsp:sp>
    <dsp:sp modelId="{737B0D96-EF6F-4041-A6C6-3E228A0FE920}">
      <dsp:nvSpPr>
        <dsp:cNvPr id="0" name=""/>
        <dsp:cNvSpPr/>
      </dsp:nvSpPr>
      <dsp:spPr>
        <a:xfrm>
          <a:off x="1364" y="246628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internal values &amp; belief systems</a:t>
          </a:r>
        </a:p>
      </dsp:txBody>
      <dsp:txXfrm>
        <a:off x="1364" y="2466280"/>
        <a:ext cx="1719870" cy="1031922"/>
      </dsp:txXfrm>
    </dsp:sp>
    <dsp:sp modelId="{F84E4596-AB41-4AF6-BCDC-C17CEC9FD77A}">
      <dsp:nvSpPr>
        <dsp:cNvPr id="0" name=""/>
        <dsp:cNvSpPr/>
      </dsp:nvSpPr>
      <dsp:spPr>
        <a:xfrm>
          <a:off x="1893222" y="246628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bad manners</a:t>
          </a:r>
        </a:p>
      </dsp:txBody>
      <dsp:txXfrm>
        <a:off x="1893222" y="2466280"/>
        <a:ext cx="1719870" cy="1031922"/>
      </dsp:txXfrm>
    </dsp:sp>
    <dsp:sp modelId="{777E22A2-DF7F-4270-9B9F-3445749EC948}">
      <dsp:nvSpPr>
        <dsp:cNvPr id="0" name=""/>
        <dsp:cNvSpPr/>
      </dsp:nvSpPr>
      <dsp:spPr>
        <a:xfrm>
          <a:off x="3785080" y="246628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2">
                  <a:lumMod val="10000"/>
                </a:schemeClr>
              </a:solidFill>
            </a:rPr>
            <a:t>laziness</a:t>
          </a:r>
        </a:p>
      </dsp:txBody>
      <dsp:txXfrm>
        <a:off x="3785080" y="2466280"/>
        <a:ext cx="1719870" cy="1031922"/>
      </dsp:txXfrm>
    </dsp:sp>
    <dsp:sp modelId="{ACB45225-A013-4232-ACA8-65CDFA98C42D}">
      <dsp:nvSpPr>
        <dsp:cNvPr id="0" name=""/>
        <dsp:cNvSpPr/>
      </dsp:nvSpPr>
      <dsp:spPr>
        <a:xfrm>
          <a:off x="5676937" y="246628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reaction rather than deliberation</a:t>
          </a:r>
        </a:p>
      </dsp:txBody>
      <dsp:txXfrm>
        <a:off x="5676937" y="2466280"/>
        <a:ext cx="1719870" cy="1031922"/>
      </dsp:txXfrm>
    </dsp:sp>
    <dsp:sp modelId="{28A73045-4557-413A-9A5E-405AEFBB19A0}">
      <dsp:nvSpPr>
        <dsp:cNvPr id="0" name=""/>
        <dsp:cNvSpPr/>
      </dsp:nvSpPr>
      <dsp:spPr>
        <a:xfrm>
          <a:off x="7568795" y="246628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limiting perspectives</a:t>
          </a:r>
        </a:p>
      </dsp:txBody>
      <dsp:txXfrm>
        <a:off x="7568795" y="2466280"/>
        <a:ext cx="1719870" cy="1031922"/>
      </dsp:txXfrm>
    </dsp:sp>
    <dsp:sp modelId="{08469BF3-741B-42FA-AD56-63B782D4E569}">
      <dsp:nvSpPr>
        <dsp:cNvPr id="0" name=""/>
        <dsp:cNvSpPr/>
      </dsp:nvSpPr>
      <dsp:spPr>
        <a:xfrm>
          <a:off x="9460652" y="2466280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pre-conceived ideas</a:t>
          </a:r>
        </a:p>
      </dsp:txBody>
      <dsp:txXfrm>
        <a:off x="9460652" y="2466280"/>
        <a:ext cx="1719870" cy="1031922"/>
      </dsp:txXfrm>
    </dsp:sp>
    <dsp:sp modelId="{B52473E3-3474-4FEB-8317-9EFC3C469F8D}">
      <dsp:nvSpPr>
        <dsp:cNvPr id="0" name=""/>
        <dsp:cNvSpPr/>
      </dsp:nvSpPr>
      <dsp:spPr>
        <a:xfrm>
          <a:off x="1364" y="3670189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not thinking before speaking</a:t>
          </a:r>
        </a:p>
      </dsp:txBody>
      <dsp:txXfrm>
        <a:off x="1364" y="3670189"/>
        <a:ext cx="1719870" cy="1031922"/>
      </dsp:txXfrm>
    </dsp:sp>
    <dsp:sp modelId="{C53204FC-17BC-43D3-B673-1ABC8FD2EB94}">
      <dsp:nvSpPr>
        <dsp:cNvPr id="0" name=""/>
        <dsp:cNvSpPr/>
      </dsp:nvSpPr>
      <dsp:spPr>
        <a:xfrm>
          <a:off x="1893222" y="3670189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careless use of words</a:t>
          </a:r>
        </a:p>
      </dsp:txBody>
      <dsp:txXfrm>
        <a:off x="1893222" y="3670189"/>
        <a:ext cx="1719870" cy="1031922"/>
      </dsp:txXfrm>
    </dsp:sp>
    <dsp:sp modelId="{0A3173F3-CFEC-4C66-90EC-6BE06593EBA3}">
      <dsp:nvSpPr>
        <dsp:cNvPr id="0" name=""/>
        <dsp:cNvSpPr/>
      </dsp:nvSpPr>
      <dsp:spPr>
        <a:xfrm>
          <a:off x="3785080" y="3670189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not realizing how important words really are</a:t>
          </a:r>
        </a:p>
      </dsp:txBody>
      <dsp:txXfrm>
        <a:off x="3785080" y="3670189"/>
        <a:ext cx="1719870" cy="1031922"/>
      </dsp:txXfrm>
    </dsp:sp>
    <dsp:sp modelId="{47DEADFA-4E0F-4963-B5C5-1A9EB4528F74}">
      <dsp:nvSpPr>
        <dsp:cNvPr id="0" name=""/>
        <dsp:cNvSpPr/>
      </dsp:nvSpPr>
      <dsp:spPr>
        <a:xfrm>
          <a:off x="5676937" y="3670189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not taking responsibility for the communication</a:t>
          </a:r>
        </a:p>
      </dsp:txBody>
      <dsp:txXfrm>
        <a:off x="5676937" y="3670189"/>
        <a:ext cx="1719870" cy="1031922"/>
      </dsp:txXfrm>
    </dsp:sp>
    <dsp:sp modelId="{37CB1F10-C0F5-4826-8418-C39B52A44E69}">
      <dsp:nvSpPr>
        <dsp:cNvPr id="0" name=""/>
        <dsp:cNvSpPr/>
      </dsp:nvSpPr>
      <dsp:spPr>
        <a:xfrm>
          <a:off x="7568795" y="3670189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believing communication is a 50-50 deal</a:t>
          </a:r>
        </a:p>
      </dsp:txBody>
      <dsp:txXfrm>
        <a:off x="7568795" y="3670189"/>
        <a:ext cx="1719870" cy="1031922"/>
      </dsp:txXfrm>
    </dsp:sp>
    <dsp:sp modelId="{635AEBFE-C7B4-4D31-9522-69A6458A1936}">
      <dsp:nvSpPr>
        <dsp:cNvPr id="0" name=""/>
        <dsp:cNvSpPr/>
      </dsp:nvSpPr>
      <dsp:spPr>
        <a:xfrm>
          <a:off x="9462017" y="3640862"/>
          <a:ext cx="1719870" cy="103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communication skills</a:t>
          </a:r>
        </a:p>
      </dsp:txBody>
      <dsp:txXfrm>
        <a:off x="9462017" y="3640862"/>
        <a:ext cx="1719870" cy="10319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A65BB-4A89-4E1D-9E99-0967DD0BD65B}">
      <dsp:nvSpPr>
        <dsp:cNvPr id="0" name=""/>
        <dsp:cNvSpPr/>
      </dsp:nvSpPr>
      <dsp:spPr>
        <a:xfrm>
          <a:off x="100231" y="250280"/>
          <a:ext cx="4307158" cy="2801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6B6F8-3DE4-440C-B2E1-8052F7CABB53}">
      <dsp:nvSpPr>
        <dsp:cNvPr id="0" name=""/>
        <dsp:cNvSpPr/>
      </dsp:nvSpPr>
      <dsp:spPr>
        <a:xfrm>
          <a:off x="590381" y="715923"/>
          <a:ext cx="4307158" cy="2801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Marian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(My Grandma)</a:t>
          </a:r>
        </a:p>
      </dsp:txBody>
      <dsp:txXfrm>
        <a:off x="672426" y="797968"/>
        <a:ext cx="4143068" cy="2637120"/>
      </dsp:txXfrm>
    </dsp:sp>
    <dsp:sp modelId="{67BBD8E1-2A2D-41B7-8488-942405476915}">
      <dsp:nvSpPr>
        <dsp:cNvPr id="0" name=""/>
        <dsp:cNvSpPr/>
      </dsp:nvSpPr>
      <dsp:spPr>
        <a:xfrm>
          <a:off x="5289323" y="195040"/>
          <a:ext cx="4278926" cy="28012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83C8-B0F8-471E-9847-50BAD2196AFD}">
      <dsp:nvSpPr>
        <dsp:cNvPr id="0" name=""/>
        <dsp:cNvSpPr/>
      </dsp:nvSpPr>
      <dsp:spPr>
        <a:xfrm>
          <a:off x="5779473" y="660683"/>
          <a:ext cx="4278926" cy="28012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Virgil</a:t>
          </a:r>
        </a:p>
      </dsp:txBody>
      <dsp:txXfrm>
        <a:off x="5861518" y="742728"/>
        <a:ext cx="4114836" cy="2637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4236E-E8F5-484C-9C13-EED0DD118820}">
      <dsp:nvSpPr>
        <dsp:cNvPr id="0" name=""/>
        <dsp:cNvSpPr/>
      </dsp:nvSpPr>
      <dsp:spPr>
        <a:xfrm>
          <a:off x="5895197" y="2661566"/>
          <a:ext cx="91440" cy="3995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692"/>
              </a:lnTo>
              <a:lnTo>
                <a:pt x="116630" y="241692"/>
              </a:lnTo>
              <a:lnTo>
                <a:pt x="116630" y="3995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A3757-329E-44A8-8828-253AE0266971}">
      <dsp:nvSpPr>
        <dsp:cNvPr id="0" name=""/>
        <dsp:cNvSpPr/>
      </dsp:nvSpPr>
      <dsp:spPr>
        <a:xfrm>
          <a:off x="3393555" y="1083897"/>
          <a:ext cx="2547362" cy="495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37"/>
              </a:lnTo>
              <a:lnTo>
                <a:pt x="2547362" y="337937"/>
              </a:lnTo>
              <a:lnTo>
                <a:pt x="2547362" y="495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673BD-ED04-4527-8E9F-471FC452CEF1}">
      <dsp:nvSpPr>
        <dsp:cNvPr id="0" name=""/>
        <dsp:cNvSpPr/>
      </dsp:nvSpPr>
      <dsp:spPr>
        <a:xfrm>
          <a:off x="3812810" y="2661566"/>
          <a:ext cx="91440" cy="4156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6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EACC8-F87D-4053-9C57-9164C5DE5D87}">
      <dsp:nvSpPr>
        <dsp:cNvPr id="0" name=""/>
        <dsp:cNvSpPr/>
      </dsp:nvSpPr>
      <dsp:spPr>
        <a:xfrm>
          <a:off x="3393555" y="1083897"/>
          <a:ext cx="464974" cy="495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937"/>
              </a:lnTo>
              <a:lnTo>
                <a:pt x="464974" y="337937"/>
              </a:lnTo>
              <a:lnTo>
                <a:pt x="464974" y="495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A65BB-4A89-4E1D-9E99-0967DD0BD65B}">
      <dsp:nvSpPr>
        <dsp:cNvPr id="0" name=""/>
        <dsp:cNvSpPr/>
      </dsp:nvSpPr>
      <dsp:spPr>
        <a:xfrm>
          <a:off x="2541669" y="2002"/>
          <a:ext cx="1703771" cy="108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6B6F8-3DE4-440C-B2E1-8052F7CABB53}">
      <dsp:nvSpPr>
        <dsp:cNvPr id="0" name=""/>
        <dsp:cNvSpPr/>
      </dsp:nvSpPr>
      <dsp:spPr>
        <a:xfrm>
          <a:off x="2730977" y="181845"/>
          <a:ext cx="1703771" cy="1081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Marian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(My Grandma)</a:t>
          </a:r>
        </a:p>
      </dsp:txBody>
      <dsp:txXfrm>
        <a:off x="2762665" y="213533"/>
        <a:ext cx="1640395" cy="1018519"/>
      </dsp:txXfrm>
    </dsp:sp>
    <dsp:sp modelId="{0CB45BC3-AC69-448D-9032-3629D7411E8F}">
      <dsp:nvSpPr>
        <dsp:cNvPr id="0" name=""/>
        <dsp:cNvSpPr/>
      </dsp:nvSpPr>
      <dsp:spPr>
        <a:xfrm>
          <a:off x="3006644" y="1579671"/>
          <a:ext cx="1703771" cy="108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753E1-CBA8-4E15-87B6-F46C218CAD9F}">
      <dsp:nvSpPr>
        <dsp:cNvPr id="0" name=""/>
        <dsp:cNvSpPr/>
      </dsp:nvSpPr>
      <dsp:spPr>
        <a:xfrm>
          <a:off x="3195952" y="1759513"/>
          <a:ext cx="1703771" cy="1081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Russ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(My Dad)</a:t>
          </a:r>
        </a:p>
      </dsp:txBody>
      <dsp:txXfrm>
        <a:off x="3227640" y="1791201"/>
        <a:ext cx="1640395" cy="1018519"/>
      </dsp:txXfrm>
    </dsp:sp>
    <dsp:sp modelId="{1773134B-478D-4449-BAA2-7AB5835BF71A}">
      <dsp:nvSpPr>
        <dsp:cNvPr id="0" name=""/>
        <dsp:cNvSpPr/>
      </dsp:nvSpPr>
      <dsp:spPr>
        <a:xfrm>
          <a:off x="3006644" y="3077181"/>
          <a:ext cx="1703771" cy="108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CBDB0-4B2B-4A28-A550-287B57410136}">
      <dsp:nvSpPr>
        <dsp:cNvPr id="0" name=""/>
        <dsp:cNvSpPr/>
      </dsp:nvSpPr>
      <dsp:spPr>
        <a:xfrm>
          <a:off x="3195952" y="3257024"/>
          <a:ext cx="1703771" cy="1081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Ronee</a:t>
          </a:r>
          <a:r>
            <a:rPr lang="en-US" sz="1800" kern="1200" dirty="0"/>
            <a:t> </a:t>
          </a:r>
        </a:p>
      </dsp:txBody>
      <dsp:txXfrm>
        <a:off x="3227640" y="3288712"/>
        <a:ext cx="1640395" cy="1018519"/>
      </dsp:txXfrm>
    </dsp:sp>
    <dsp:sp modelId="{8F4D9785-6D79-428D-88A2-A98BFD1EBA96}">
      <dsp:nvSpPr>
        <dsp:cNvPr id="0" name=""/>
        <dsp:cNvSpPr/>
      </dsp:nvSpPr>
      <dsp:spPr>
        <a:xfrm>
          <a:off x="5089032" y="1579671"/>
          <a:ext cx="1703771" cy="108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59856-BFCA-47D0-B68B-12FDE2E944FE}">
      <dsp:nvSpPr>
        <dsp:cNvPr id="0" name=""/>
        <dsp:cNvSpPr/>
      </dsp:nvSpPr>
      <dsp:spPr>
        <a:xfrm>
          <a:off x="5278340" y="1759513"/>
          <a:ext cx="1703771" cy="1081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Kathryn</a:t>
          </a:r>
        </a:p>
      </dsp:txBody>
      <dsp:txXfrm>
        <a:off x="5310028" y="1791201"/>
        <a:ext cx="1640395" cy="1018519"/>
      </dsp:txXfrm>
    </dsp:sp>
    <dsp:sp modelId="{359B995B-3931-4C39-BD91-F6886486BF4F}">
      <dsp:nvSpPr>
        <dsp:cNvPr id="0" name=""/>
        <dsp:cNvSpPr/>
      </dsp:nvSpPr>
      <dsp:spPr>
        <a:xfrm>
          <a:off x="5159943" y="3061094"/>
          <a:ext cx="1703771" cy="108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96CCD-1F86-4ACF-A3BF-FC84E097DC86}">
      <dsp:nvSpPr>
        <dsp:cNvPr id="0" name=""/>
        <dsp:cNvSpPr/>
      </dsp:nvSpPr>
      <dsp:spPr>
        <a:xfrm>
          <a:off x="5349251" y="3240936"/>
          <a:ext cx="1703771" cy="1081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0000"/>
              </a:solidFill>
            </a:rPr>
            <a:t>Kim</a:t>
          </a:r>
        </a:p>
      </dsp:txBody>
      <dsp:txXfrm>
        <a:off x="5380939" y="3272624"/>
        <a:ext cx="1640395" cy="1018519"/>
      </dsp:txXfrm>
    </dsp:sp>
    <dsp:sp modelId="{67BBD8E1-2A2D-41B7-8488-942405476915}">
      <dsp:nvSpPr>
        <dsp:cNvPr id="0" name=""/>
        <dsp:cNvSpPr/>
      </dsp:nvSpPr>
      <dsp:spPr>
        <a:xfrm>
          <a:off x="5241794" y="-26905"/>
          <a:ext cx="1703771" cy="1081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C83C8-B0F8-471E-9847-50BAD2196AFD}">
      <dsp:nvSpPr>
        <dsp:cNvPr id="0" name=""/>
        <dsp:cNvSpPr/>
      </dsp:nvSpPr>
      <dsp:spPr>
        <a:xfrm>
          <a:off x="5431102" y="152937"/>
          <a:ext cx="1703771" cy="10818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Virgil</a:t>
          </a:r>
        </a:p>
      </dsp:txBody>
      <dsp:txXfrm>
        <a:off x="5462790" y="184625"/>
        <a:ext cx="1640395" cy="1018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366289-7251-4248-8185-9FEDE67FE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11AAB-DA95-4CED-94BD-874BA4394E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2D0D4-6341-4059-9D73-098573890B8F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222C7-E745-4972-ADB2-26864641F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AA558-CC6A-4543-8082-2ECED10B3D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EEF11-4551-44CC-8138-2C9C44119E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64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4C05-FCBF-48B1-ABC9-9F817F02AAEB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E5D6-E240-4AB4-B03F-F45C58F87E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0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mesreport.com/latest/article/the-cost-of-poor-communication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inc.com/brent-gleeson/how-to-overcome-the-barriers-that-destroy-communic.html?cid=search" TargetMode="External"/><Relationship Id="rId4" Type="http://schemas.openxmlformats.org/officeDocument/2006/relationships/hyperlink" Target="https://www.inc.com/kat-boogaard/8-bad-communication-habits-you-need-to-break-immediately.html?cid=search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the Veterans!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48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Self-Motivation – Achievement Driven, Commitment, Initiative, Optimism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14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 Team Communication – Everyone was expected to share and speak.  Sat at a round table. Hired 93 employees for a 59% increase in employees. </a:t>
            </a:r>
          </a:p>
          <a:p>
            <a:endParaRPr lang="en-US" dirty="0"/>
          </a:p>
          <a:p>
            <a:r>
              <a:rPr lang="en-US" dirty="0"/>
              <a:t>19 committees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45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 – 93% of our communication.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22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</a:t>
            </a:r>
          </a:p>
          <a:p>
            <a:r>
              <a:rPr lang="en-US" dirty="0"/>
              <a:t>DRAWING!!!!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1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 a good communicator takes work and practice!!!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93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88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42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6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58 Counties – CA</a:t>
            </a:r>
          </a:p>
          <a:p>
            <a:r>
              <a:rPr lang="en-US" dirty="0"/>
              <a:t>4 Counties - Hawaii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states of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Rhode Island and Connecticut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do not have county governments at all—counties are geographic, not political.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8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5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told you.  </a:t>
            </a:r>
          </a:p>
          <a:p>
            <a:r>
              <a:rPr lang="en-US" dirty="0"/>
              <a:t>Does that make sense?</a:t>
            </a:r>
          </a:p>
          <a:p>
            <a:r>
              <a:rPr lang="en-US" dirty="0"/>
              <a:t>Do you have any questions? </a:t>
            </a:r>
          </a:p>
          <a:p>
            <a:endParaRPr lang="en-US" dirty="0"/>
          </a:p>
          <a:p>
            <a:r>
              <a:rPr lang="en-US" dirty="0"/>
              <a:t>Be mindful of this as we go through the next hour. We’ll talk about ways you can improve this.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84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According to a Holmes (a voice of the global PR industry) </a:t>
            </a:r>
            <a:r>
              <a:rPr lang="en-US" sz="1800" dirty="0">
                <a:effectLst/>
                <a:latin typeface="le-monde-livre-std"/>
                <a:hlinkClick r:id="rId3"/>
              </a:rPr>
              <a:t>report</a:t>
            </a:r>
            <a:r>
              <a:rPr lang="en-US" sz="1800" dirty="0">
                <a:effectLst/>
                <a:latin typeface="Calibri" panose="020F0502020204030204" pitchFamily="34" charset="0"/>
              </a:rPr>
              <a:t>, the cost of </a:t>
            </a:r>
            <a:r>
              <a:rPr lang="en-US" sz="1800" dirty="0">
                <a:effectLst/>
                <a:latin typeface="le-monde-livre-std"/>
                <a:hlinkClick r:id="rId4"/>
              </a:rPr>
              <a:t>poor communication</a:t>
            </a:r>
            <a:r>
              <a:rPr lang="en-US" sz="1800" dirty="0">
                <a:effectLst/>
                <a:latin typeface="Calibri" panose="020F0502020204030204" pitchFamily="34" charset="0"/>
              </a:rPr>
              <a:t> has hit an overwhelming $37 billion. Also, 400 surveyed corporations (with 100,000 plus employees in the U.S. and U.K.) estimated that </a:t>
            </a:r>
            <a:r>
              <a:rPr lang="en-US" sz="1800" dirty="0">
                <a:effectLst/>
                <a:latin typeface="le-monde-livre-std"/>
                <a:hlinkClick r:id="rId5"/>
              </a:rPr>
              <a:t>communication barriers</a:t>
            </a:r>
            <a:r>
              <a:rPr lang="en-US" sz="1800" dirty="0">
                <a:effectLst/>
                <a:latin typeface="Calibri" panose="020F0502020204030204" pitchFamily="34" charset="0"/>
              </a:rPr>
              <a:t> cost the average organization $62.4 million per year in lost productivity.    100 employee = 62,400 in lost productivity.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</a:rPr>
              <a:t> #3 - NICK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91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FILTERS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1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we go to the negative – Brain designed to protect us. </a:t>
            </a:r>
          </a:p>
          <a:p>
            <a:r>
              <a:rPr lang="en-US" dirty="0"/>
              <a:t>Next 30 days look at it as a positive</a:t>
            </a:r>
          </a:p>
          <a:p>
            <a:r>
              <a:rPr lang="en-US" dirty="0"/>
              <a:t>If someone is being snarky, be positive.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3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you think it’s a 6?  Why do you think it’s a 9? </a:t>
            </a:r>
          </a:p>
          <a:p>
            <a:r>
              <a:rPr lang="en-US" dirty="0"/>
              <a:t>Get Curious!! </a:t>
            </a:r>
          </a:p>
          <a:p>
            <a:endParaRPr lang="en-US" dirty="0"/>
          </a:p>
          <a:p>
            <a:r>
              <a:rPr lang="en-US" dirty="0"/>
              <a:t>Don’t be afraid to ask questions – Dr Raffin </a:t>
            </a:r>
          </a:p>
          <a:p>
            <a:endParaRPr lang="en-US" dirty="0"/>
          </a:p>
          <a:p>
            <a:r>
              <a:rPr lang="en-US" dirty="0"/>
              <a:t>GAME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9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8E5D6-E240-4AB4-B03F-F45C58F87E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9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8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0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9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0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3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46534" y="4284627"/>
            <a:ext cx="11292840" cy="201167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695849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46534" y="4114808"/>
            <a:ext cx="1129284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22083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1415595" y="3435840"/>
            <a:ext cx="57607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463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94070D-8484-4B7B-ADE0-4CCDD638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8626" y="5120639"/>
            <a:ext cx="12200626" cy="173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940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rgbClr val="465359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940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642897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42900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526392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526395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9409888" y="5330449"/>
            <a:ext cx="1938528" cy="557784"/>
          </a:xfr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buNone/>
              <a:defRPr lang="en-US" sz="4000" b="1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9409891" y="5958718"/>
            <a:ext cx="1938528" cy="633065"/>
          </a:xfrm>
        </p:spPr>
        <p:txBody>
          <a:bodyPr anchor="t">
            <a:normAutofit/>
          </a:bodyPr>
          <a:lstStyle>
            <a:lvl1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buNone/>
              <a:defRPr lang="en-US" sz="1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532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5245130"/>
            <a:ext cx="12192000" cy="1612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7589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429849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283804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9137758" y="1972490"/>
            <a:ext cx="2467752" cy="3272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472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298471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3444517" y="2988377"/>
            <a:ext cx="2492830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3444519" y="3584516"/>
            <a:ext cx="2492828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138807" y="2988377"/>
            <a:ext cx="2492830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17"/>
          </p:nvPr>
        </p:nvSpPr>
        <p:spPr>
          <a:xfrm>
            <a:off x="9138806" y="3584516"/>
            <a:ext cx="2492830" cy="16562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24000" indent="0" algn="ctr">
              <a:buNone/>
              <a:defRPr sz="1200"/>
            </a:lvl2pPr>
            <a:lvl3pPr marL="630000" indent="0" algn="ctr">
              <a:buNone/>
              <a:defRPr sz="1200"/>
            </a:lvl3pPr>
            <a:lvl4pPr marL="1008000" indent="0" algn="ctr">
              <a:buNone/>
              <a:defRPr sz="1200"/>
            </a:lvl4pPr>
            <a:lvl5pPr marL="1368000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/>
          <p:nvPr userDrawn="1"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 userDrawn="1"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5813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23227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27" y="709565"/>
            <a:ext cx="6650991" cy="699407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632857"/>
            <a:ext cx="6650991" cy="4205188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622917" y="3322281"/>
            <a:ext cx="3367862" cy="33678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 Watermark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68350" y="2312987"/>
            <a:ext cx="731520" cy="73152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2647728"/>
            <a:ext cx="3031852" cy="1722419"/>
          </a:xfr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7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85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8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87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4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2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7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0" r:id="rId2"/>
    <p:sldLayoutId id="2147483764" r:id="rId3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57782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692" r:id="rId14"/>
    <p:sldLayoutId id="2147483691" r:id="rId15"/>
    <p:sldLayoutId id="2147483688" r:id="rId16"/>
    <p:sldLayoutId id="214748368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onenote:https://d.docs.live.net/17f3fb1ecb278e61/Documents/RONEE's%20Notebook/Training%20Material.one#Communication%20%20Collaboration%20for%20Teams%20-%20Nov.%204&amp;section-id={163C6EB2-3ED5-4B73-B642-9B47C1C0B4E3}&amp;page-id={CF0F4819-DC2B-4F98-BCDA-8A6160CCAA1D}&amp;object-id={B244C0D3-4152-457F-9B66-BECF2D381487}&amp;F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edspot.com/infiniterss.php?_src=feed_title&amp;followfeedid=5064664&amp;q=site:https%3A%2F%2Flaracurrie.libsyn.com%2Frss" TargetMode="External"/><Relationship Id="rId2" Type="http://schemas.openxmlformats.org/officeDocument/2006/relationships/hyperlink" Target="https://www.youtube.com/channel/UCie09bMB6ITYmpU3z6vv2tw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www.feedspot.com/infiniterss.php?_src=feed_title&amp;followfeedid=5064667&amp;q=site:https%3A%2F%2Ffeeds.soundcloud.com%2Fusers%2Fsoundcloud%3Ausers%3A245000259%2Fsounds.rs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B283592-9B75-4BBB-92DE-54BBCADD9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915" y="696500"/>
            <a:ext cx="6710419" cy="5217350"/>
          </a:xfr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93903C-11BA-447A-ADCE-5F1E7C30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Coaching and Consulting by Ronee, LLC</a:t>
            </a:r>
          </a:p>
        </p:txBody>
      </p:sp>
    </p:spTree>
    <p:extLst>
      <p:ext uri="{BB962C8B-B14F-4D97-AF65-F5344CB8AC3E}">
        <p14:creationId xmlns:p14="http://schemas.microsoft.com/office/powerpoint/2010/main" val="381356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56EE-5D1B-459A-A1B0-BD403932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02" y="1890228"/>
            <a:ext cx="3031852" cy="172241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Have  you taken  the garbage out,  yet?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4B4A1-B1DB-425D-AB72-15D8498E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Coaching and Consulting by Ronee,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CFF7F-9A16-4178-8890-7C31A16FD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356" y="798316"/>
            <a:ext cx="3722416" cy="526136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5446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D0AACB6-11E3-4155-93F9-6E94979C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0" y="2242376"/>
            <a:ext cx="3658307" cy="172241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How would you benefit from better communication?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5BBC6-CCD4-4F6C-BF23-A82FD4D9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A843E89D-C7D4-4C37-881F-FE7E9794B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134" y="567268"/>
            <a:ext cx="5468645" cy="5519595"/>
          </a:xfrm>
          <a:prstGeom prst="rect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55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1BF9-EC32-4166-9FED-706F3A87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9394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/>
              <a:t>What about Psychological Safety?</a:t>
            </a:r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D20F120-512C-4513-9586-DD4EEA5EF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9632" y="1672273"/>
            <a:ext cx="6498454" cy="4666383"/>
          </a:xfrm>
          <a:noFill/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E7C4C-F245-4FC7-BC3D-D33FA1AB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6CB5-2BBE-417E-9252-7C748850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577D-1D94-4DD4-B7F6-37A880572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36567"/>
            <a:ext cx="77724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“When the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</a:rPr>
              <a:t>trust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account is high, communication is easy, instant, and effective.” 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–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Stephen R. Covey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79609-DF51-43B2-BE85-A96297F14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8D154-FFB9-4907-9C1C-AC63B4FF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2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B5949-05DC-4642-87DB-BE44E601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966" y="1350028"/>
            <a:ext cx="11029616" cy="566738"/>
          </a:xfrm>
        </p:spPr>
        <p:txBody>
          <a:bodyPr>
            <a:noAutofit/>
          </a:bodyPr>
          <a:lstStyle/>
          <a:p>
            <a:pPr algn="ctr"/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FF79E1-C1DA-4087-8C93-A17F5A4D7DFE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69456993"/>
              </p:ext>
            </p:extLst>
          </p:nvPr>
        </p:nvGraphicFramePr>
        <p:xfrm>
          <a:off x="228600" y="238125"/>
          <a:ext cx="8531225" cy="638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82840-AF68-42E0-8BB1-55784C85F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90278" y="2178562"/>
            <a:ext cx="2256290" cy="5667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Rate yourself on a </a:t>
            </a:r>
            <a:r>
              <a:rPr lang="en-US" sz="2400" b="1" dirty="0">
                <a:solidFill>
                  <a:srgbClr val="92D050"/>
                </a:solidFill>
              </a:rPr>
              <a:t>Scale from 1 to 10 </a:t>
            </a:r>
            <a:r>
              <a:rPr lang="en-US" sz="2400" b="1" dirty="0">
                <a:solidFill>
                  <a:schemeClr val="tx1"/>
                </a:solidFill>
              </a:rPr>
              <a:t>on each of these categories: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6E60F-8D53-41C6-A333-C162C0CF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3C03B-DA0F-C935-9834-034E09F0C7A6}"/>
              </a:ext>
            </a:extLst>
          </p:cNvPr>
          <p:cNvSpPr txBox="1"/>
          <p:nvPr/>
        </p:nvSpPr>
        <p:spPr>
          <a:xfrm>
            <a:off x="9390278" y="710067"/>
            <a:ext cx="80804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6 Principles of </a:t>
            </a:r>
            <a:br>
              <a:rPr lang="en-US" sz="1800" dirty="0"/>
            </a:br>
            <a:r>
              <a:rPr lang="en-US" sz="1800" dirty="0"/>
              <a:t>Effective </a:t>
            </a:r>
            <a:endParaRPr lang="en-US" dirty="0"/>
          </a:p>
          <a:p>
            <a:r>
              <a:rPr lang="en-US" sz="1800" dirty="0"/>
              <a:t>Collaboration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361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BBED92-2EC7-4F0F-97A2-C2453DD0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1"/>
            <a:ext cx="3031852" cy="1490154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Five Pillars of Emotional Intelligence (EQ)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6CDCB0E-E884-4F40-8EF1-E8DFB1840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2960764" cy="300139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Twice as important as IQ.   </a:t>
            </a:r>
            <a:r>
              <a:rPr lang="en-US" sz="1200" b="1" dirty="0"/>
              <a:t>Harvard Business Review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EQ is the #1 predictor of success in personal and professional life.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90% of top performers are high in EQ.</a:t>
            </a:r>
          </a:p>
          <a:p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F176B96-FDE2-4871-8667-F50A4AA4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Coaching and Consulting by Ronee, LLC</a:t>
            </a:r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221FEE6C-A601-4B1C-AD4F-B734ABBFC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912199"/>
              </p:ext>
            </p:extLst>
          </p:nvPr>
        </p:nvGraphicFramePr>
        <p:xfrm>
          <a:off x="4412203" y="755896"/>
          <a:ext cx="7386220" cy="5600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975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815E-26BB-4903-8FC1-24F1C21A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2244756"/>
          </a:xfrm>
        </p:spPr>
        <p:txBody>
          <a:bodyPr>
            <a:normAutofit/>
          </a:bodyPr>
          <a:lstStyle/>
          <a:p>
            <a:r>
              <a:rPr lang="en-US" sz="2400" dirty="0"/>
              <a:t>10% Right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What I like about that is…………..and……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B58B10-0992-4799-BE28-1B2B4911E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025" y="763618"/>
            <a:ext cx="3295650" cy="48291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EDD45-4D43-4F00-B591-3F20E9039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3520234"/>
            <a:ext cx="3031852" cy="3001392"/>
          </a:xfrm>
        </p:spPr>
        <p:txBody>
          <a:bodyPr/>
          <a:lstStyle/>
          <a:p>
            <a:pPr marL="276225" lvl="1" indent="0">
              <a:buNone/>
            </a:pPr>
            <a:r>
              <a:rPr lang="en-US" sz="2000" dirty="0"/>
              <a:t>Research with 500,000 participants has shown PQ to be the best predictor of how </a:t>
            </a:r>
            <a:r>
              <a:rPr lang="en-US" sz="2000" b="1" dirty="0"/>
              <a:t>happy</a:t>
            </a:r>
            <a:r>
              <a:rPr lang="en-US" sz="2000" dirty="0"/>
              <a:t> you are and how well you perform relative to your potential.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A09B-67B9-45E6-ABA1-22170216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60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0667-6981-41AA-8021-569DD167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4" y="130394"/>
            <a:ext cx="11029616" cy="98755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 Narrow" panose="020B0606020202030204" pitchFamily="34" charset="0"/>
              </a:rPr>
              <a:t>The </a:t>
            </a:r>
            <a:r>
              <a:rPr lang="en-US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number one predictor </a:t>
            </a:r>
            <a:r>
              <a:rPr lang="en-US" sz="3200" dirty="0">
                <a:solidFill>
                  <a:schemeClr val="tx1"/>
                </a:solidFill>
                <a:latin typeface="Arial Narrow" panose="020B0606020202030204" pitchFamily="34" charset="0"/>
              </a:rPr>
              <a:t>of high performing teams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8DF7C9-AB3E-4687-8D69-ACF8C17FA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2778" y="1394445"/>
            <a:ext cx="7927021" cy="3587057"/>
          </a:xfrm>
          <a:ln w="57150">
            <a:solidFill>
              <a:srgbClr val="92D05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685AD5-8E80-4C4D-AE4F-CC0AC189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Coaching and Consulting by Ronee, LLC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30BB2-9176-4510-98C6-EDD9B7291242}"/>
              </a:ext>
            </a:extLst>
          </p:cNvPr>
          <p:cNvSpPr txBox="1"/>
          <p:nvPr/>
        </p:nvSpPr>
        <p:spPr>
          <a:xfrm>
            <a:off x="1016509" y="6126480"/>
            <a:ext cx="64818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https://hbr.org/2012/04/the-new-science-of-building-great-teams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20C428-E6F5-44E6-96F8-A301E9449A6A}"/>
              </a:ext>
            </a:extLst>
          </p:cNvPr>
          <p:cNvSpPr txBox="1"/>
          <p:nvPr/>
        </p:nvSpPr>
        <p:spPr>
          <a:xfrm>
            <a:off x="5430756" y="5258002"/>
            <a:ext cx="6481893" cy="116955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“With remarkable consistency, the data showed that the </a:t>
            </a:r>
            <a:r>
              <a:rPr lang="en-US" sz="1400" b="1" dirty="0"/>
              <a:t>most important predictor </a:t>
            </a:r>
            <a:r>
              <a:rPr lang="en-US" sz="1400" dirty="0"/>
              <a:t>of a team’s success was its </a:t>
            </a:r>
            <a:r>
              <a:rPr lang="en-US" sz="1400" b="1" dirty="0"/>
              <a:t>communication patterns</a:t>
            </a:r>
            <a:r>
              <a:rPr lang="en-US" sz="1400" dirty="0"/>
              <a:t>.  Those patterns were as significant as all other factors-intelligence, personality, talent-combined.  In fact, the researchers could foretell which teams would outperform simply by looking at the data on their communication, without even meeting their members.”</a:t>
            </a:r>
          </a:p>
        </p:txBody>
      </p:sp>
    </p:spTree>
    <p:extLst>
      <p:ext uri="{BB962C8B-B14F-4D97-AF65-F5344CB8AC3E}">
        <p14:creationId xmlns:p14="http://schemas.microsoft.com/office/powerpoint/2010/main" val="417351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2B04-6E90-447C-832D-05C6A9B0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9" y="729658"/>
            <a:ext cx="11029616" cy="656851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/>
              <a:t>NON-VERBAL COMMUNICATON </a:t>
            </a:r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04F6E7CD-87BF-4434-91C9-9D05B65607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381" y="2360577"/>
            <a:ext cx="5480538" cy="2933700"/>
          </a:xfrm>
          <a:ln w="38100">
            <a:solidFill>
              <a:srgbClr val="00B0F0"/>
            </a:solidFill>
          </a:ln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6C70B6F-0AC2-41D4-9339-DD3C4967F3D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62781601"/>
              </p:ext>
            </p:extLst>
          </p:nvPr>
        </p:nvGraphicFramePr>
        <p:xfrm>
          <a:off x="6237082" y="2183363"/>
          <a:ext cx="5373893" cy="328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94194D-3EA1-4240-91EC-C1204BAB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55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4D5DD-352D-4729-907B-191515A8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67615"/>
            <a:ext cx="11029616" cy="860314"/>
          </a:xfrm>
        </p:spPr>
        <p:txBody>
          <a:bodyPr>
            <a:normAutofit/>
          </a:bodyPr>
          <a:lstStyle/>
          <a:p>
            <a:r>
              <a:rPr lang="en-US" sz="4000" dirty="0"/>
              <a:t>Listening </a:t>
            </a: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CEFFEB33-2E42-4FFC-816A-65D321B8D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0824" y="1793848"/>
            <a:ext cx="4330065" cy="4083847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B5FD8-AE51-445D-B7B9-130FB0D5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532F71-59B8-4C57-9832-542031D8069B}"/>
              </a:ext>
            </a:extLst>
          </p:cNvPr>
          <p:cNvSpPr txBox="1"/>
          <p:nvPr/>
        </p:nvSpPr>
        <p:spPr>
          <a:xfrm>
            <a:off x="5983547" y="1793848"/>
            <a:ext cx="481835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/>
              <a:t>“Listening better requires not only a greater openness to others but also a greater reflective awareness of </a:t>
            </a:r>
            <a:r>
              <a:rPr lang="en-US" sz="3600" b="1" dirty="0"/>
              <a:t>ourselves</a:t>
            </a:r>
            <a:r>
              <a:rPr lang="en-US" sz="3600" dirty="0"/>
              <a:t>.”  </a:t>
            </a:r>
            <a:r>
              <a:rPr lang="en-US" sz="1000" dirty="0"/>
              <a:t>Michael Nichols, Ph.D.  </a:t>
            </a:r>
          </a:p>
        </p:txBody>
      </p:sp>
    </p:spTree>
    <p:extLst>
      <p:ext uri="{BB962C8B-B14F-4D97-AF65-F5344CB8AC3E}">
        <p14:creationId xmlns:p14="http://schemas.microsoft.com/office/powerpoint/2010/main" val="225898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A2D54AC4-9546-4D4E-90B2-4275D9C61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A096EF13-9F36-4142-BE4B-B1A7D1A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45E82CA8-AE37-4675-81D8-73A48F817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997206" y="827858"/>
            <a:ext cx="3732244" cy="18148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No One Communicates  Around Here! </a:t>
            </a: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1BE0D076-E47F-4994-894A-6FB7804BD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B827B52D-8228-4D08-A3F2-96AF9CE4E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421D178F-18DD-427F-954F-FE699D497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3EA63-0D8B-B28D-088F-FA9493386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60" y="1788883"/>
            <a:ext cx="3044697" cy="98933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8" name="Rectangle 27">
            <a:extLst>
              <a:ext uri="{FF2B5EF4-FFF2-40B4-BE49-F238E27FC236}">
                <a16:creationId xmlns:a16="http://schemas.microsoft.com/office/drawing/2014/main" id="{BB2DE476-3723-40FB-9EF1-AEFB3C110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5" y="650015"/>
            <a:ext cx="2765758" cy="21426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505472-CF73-4049-851F-82B90F165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6" y="4088215"/>
            <a:ext cx="3376548" cy="21248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DC47EE-547E-4943-A3EA-3320FBC1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 descr="group of employees collaboratin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323497" y="3889961"/>
            <a:ext cx="2434338" cy="1369315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769352" y="3095667"/>
            <a:ext cx="4325112" cy="41099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spc="80" dirty="0">
                <a:solidFill>
                  <a:srgbClr val="FFFFFF"/>
                </a:solidFill>
              </a:rPr>
              <a:t>Iowa Association of Counties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spc="80" dirty="0">
                <a:solidFill>
                  <a:srgbClr val="FFFFFF"/>
                </a:solidFill>
              </a:rPr>
              <a:t>August 24, 2022 </a:t>
            </a:r>
          </a:p>
          <a:p>
            <a:pPr indent="-18288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pc="80" dirty="0">
              <a:solidFill>
                <a:srgbClr val="FFFFFF"/>
              </a:solidFill>
            </a:endParaRPr>
          </a:p>
          <a:p>
            <a:pPr indent="-18288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pc="8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spc="80" dirty="0">
                <a:solidFill>
                  <a:srgbClr val="FFFFFF"/>
                </a:solidFill>
              </a:rPr>
              <a:t>Ronee Andersen, MBA, SPHR, CTACC</a:t>
            </a:r>
          </a:p>
          <a:p>
            <a:pPr indent="-18288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pc="8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34E3-2599-40FC-9EF3-76C937B3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383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Barriers to communication </a:t>
            </a:r>
          </a:p>
        </p:txBody>
      </p:sp>
      <p:graphicFrame>
        <p:nvGraphicFramePr>
          <p:cNvPr id="4" name="TextBox 9">
            <a:extLst>
              <a:ext uri="{FF2B5EF4-FFF2-40B4-BE49-F238E27FC236}">
                <a16:creationId xmlns:a16="http://schemas.microsoft.com/office/drawing/2014/main" id="{10683166-1163-4F61-985D-F5122108E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607270"/>
              </p:ext>
            </p:extLst>
          </p:nvPr>
        </p:nvGraphicFramePr>
        <p:xfrm>
          <a:off x="581192" y="1586960"/>
          <a:ext cx="11181888" cy="476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4C5BE-FBB4-457F-8D4F-C07D167D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60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0098-BE82-44EB-833F-9B9BA68C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49091"/>
          </a:xfrm>
        </p:spPr>
        <p:txBody>
          <a:bodyPr>
            <a:normAutofit/>
          </a:bodyPr>
          <a:lstStyle/>
          <a:p>
            <a:r>
              <a:rPr lang="en-US" sz="4000" dirty="0"/>
              <a:t>The 7 C’s Checklist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A3CB0-AC24-4633-8F98-11CC2D70D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869308"/>
            <a:ext cx="5462961" cy="394983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EDE11-41CD-4339-8DFC-5CFEF97C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64100C-4CC6-4295-A7A6-FC9E5AF545B5}"/>
              </a:ext>
            </a:extLst>
          </p:cNvPr>
          <p:cNvSpPr txBox="1"/>
          <p:nvPr/>
        </p:nvSpPr>
        <p:spPr>
          <a:xfrm>
            <a:off x="6480699" y="1945885"/>
            <a:ext cx="426128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Seinfeld – On Pop Tarts – They can’t go stale; they were never fresh! </a:t>
            </a:r>
          </a:p>
        </p:txBody>
      </p:sp>
    </p:spTree>
    <p:extLst>
      <p:ext uri="{BB962C8B-B14F-4D97-AF65-F5344CB8AC3E}">
        <p14:creationId xmlns:p14="http://schemas.microsoft.com/office/powerpoint/2010/main" val="4232940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009E310-C7C2-4F23-B466-4417C8ED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rgbClr val="B1DDFF"/>
              </a:gs>
              <a:gs pos="100000">
                <a:srgbClr val="CDE9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FB29C5-9E32-4F49-A689-B10EE31E5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C31FF5-F97E-4082-BFC5-A880DB9F3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015B4CE-42DE-4E9B-B800-B5B8142E6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DA3A2-EF5B-41D3-85C8-8CC5B01F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5 Steps to Being More Concise when Speaking</a:t>
            </a:r>
            <a:b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</a:b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0E17-46D6-4B19-910C-312415E3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026" y="2110438"/>
            <a:ext cx="7245103" cy="3761928"/>
          </a:xfrm>
        </p:spPr>
        <p:txBody>
          <a:bodyPr>
            <a:normAutofit/>
          </a:bodyPr>
          <a:lstStyle/>
          <a:p>
            <a:pPr rtl="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3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Stop Over-Explaining</a:t>
            </a:r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. Have confidence that your message is understood. </a:t>
            </a:r>
            <a:b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rtl="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 Speak in chunks of essential information</a:t>
            </a:r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. Make sure you’re delivering your message in bullet format. </a:t>
            </a:r>
            <a:b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rtl="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  Eliminate phrases that don’t mean anything, like, “As I said before…” and “I just wanted to tell you…”</a:t>
            </a:r>
            <a:b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 </a:t>
            </a:r>
          </a:p>
          <a:p>
            <a:pPr rtl="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Practice and record yourself for a minute each day for a week. Then edit for conciseness. Practice conveying your concise message into the recorder. </a:t>
            </a:r>
          </a:p>
          <a:p>
            <a:pPr rtl="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  <a:p>
            <a:pPr rtl="0" font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 Get to the point. </a:t>
            </a:r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ato" panose="020F0502020204030203" pitchFamily="34" charset="0"/>
              </a:rPr>
              <a:t>Take minute details out of your message and bottom-line it for your listener. If you’re not concise people end up interrupting, you.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From &lt;https://conveyclearly.com/2020/10/29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A3384-1E34-40EC-AE26-DF2D5D90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1053" y="5872366"/>
            <a:ext cx="3657600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Coaching and Consulting by Ronee, LLC</a:t>
            </a:r>
          </a:p>
        </p:txBody>
      </p:sp>
    </p:spTree>
    <p:extLst>
      <p:ext uri="{BB962C8B-B14F-4D97-AF65-F5344CB8AC3E}">
        <p14:creationId xmlns:p14="http://schemas.microsoft.com/office/powerpoint/2010/main" val="516637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Review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65333" y="548640"/>
            <a:ext cx="5286586" cy="582603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Why good communication is so important. 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How to Communicate Clearly and Concisely to be Heard.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Communication runs both ways. How to be a good listener for life. </a:t>
            </a:r>
          </a:p>
          <a:p>
            <a:pPr marL="744538" indent="-304800">
              <a:tabLst>
                <a:tab pos="627063" algn="l"/>
              </a:tabLst>
            </a:pPr>
            <a:endParaRPr lang="en-US" sz="1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F8C626-16DE-4807-AF47-83F28C3D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grpSp>
        <p:nvGrpSpPr>
          <p:cNvPr id="6" name="Group 89" descr="checkmark icon with pencil"/>
          <p:cNvGrpSpPr>
            <a:grpSpLocks noChangeAspect="1"/>
          </p:cNvGrpSpPr>
          <p:nvPr/>
        </p:nvGrpSpPr>
        <p:grpSpPr bwMode="auto">
          <a:xfrm>
            <a:off x="5606943" y="4338601"/>
            <a:ext cx="589100" cy="589100"/>
            <a:chOff x="6539" y="440"/>
            <a:chExt cx="426" cy="426"/>
          </a:xfrm>
          <a:solidFill>
            <a:schemeClr val="accent1"/>
          </a:solidFill>
        </p:grpSpPr>
        <p:sp>
          <p:nvSpPr>
            <p:cNvPr id="7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Freeform 5" descr="arrows icon"/>
          <p:cNvSpPr>
            <a:spLocks noChangeAspect="1" noEditPoints="1"/>
          </p:cNvSpPr>
          <p:nvPr/>
        </p:nvSpPr>
        <p:spPr bwMode="auto">
          <a:xfrm>
            <a:off x="5461303" y="2909291"/>
            <a:ext cx="563264" cy="609840"/>
          </a:xfrm>
          <a:custGeom>
            <a:avLst/>
            <a:gdLst>
              <a:gd name="T0" fmla="*/ 424 w 561"/>
              <a:gd name="T1" fmla="*/ 592 h 606"/>
              <a:gd name="T2" fmla="*/ 437 w 561"/>
              <a:gd name="T3" fmla="*/ 501 h 606"/>
              <a:gd name="T4" fmla="*/ 497 w 561"/>
              <a:gd name="T5" fmla="*/ 498 h 606"/>
              <a:gd name="T6" fmla="*/ 291 w 561"/>
              <a:gd name="T7" fmla="*/ 446 h 606"/>
              <a:gd name="T8" fmla="*/ 271 w 561"/>
              <a:gd name="T9" fmla="*/ 428 h 606"/>
              <a:gd name="T10" fmla="*/ 375 w 561"/>
              <a:gd name="T11" fmla="*/ 314 h 606"/>
              <a:gd name="T12" fmla="*/ 526 w 561"/>
              <a:gd name="T13" fmla="*/ 491 h 606"/>
              <a:gd name="T14" fmla="*/ 509 w 561"/>
              <a:gd name="T15" fmla="*/ 524 h 606"/>
              <a:gd name="T16" fmla="*/ 451 w 561"/>
              <a:gd name="T17" fmla="*/ 528 h 606"/>
              <a:gd name="T18" fmla="*/ 437 w 561"/>
              <a:gd name="T19" fmla="*/ 606 h 606"/>
              <a:gd name="T20" fmla="*/ 205 w 561"/>
              <a:gd name="T21" fmla="*/ 587 h 606"/>
              <a:gd name="T22" fmla="*/ 218 w 561"/>
              <a:gd name="T23" fmla="*/ 329 h 606"/>
              <a:gd name="T24" fmla="*/ 278 w 561"/>
              <a:gd name="T25" fmla="*/ 326 h 606"/>
              <a:gd name="T26" fmla="*/ 33 w 561"/>
              <a:gd name="T27" fmla="*/ 326 h 606"/>
              <a:gd name="T28" fmla="*/ 93 w 561"/>
              <a:gd name="T29" fmla="*/ 329 h 606"/>
              <a:gd name="T30" fmla="*/ 107 w 561"/>
              <a:gd name="T31" fmla="*/ 515 h 606"/>
              <a:gd name="T32" fmla="*/ 80 w 561"/>
              <a:gd name="T33" fmla="*/ 515 h 606"/>
              <a:gd name="T34" fmla="*/ 31 w 561"/>
              <a:gd name="T35" fmla="*/ 357 h 606"/>
              <a:gd name="T36" fmla="*/ 6 w 561"/>
              <a:gd name="T37" fmla="*/ 337 h 606"/>
              <a:gd name="T38" fmla="*/ 145 w 561"/>
              <a:gd name="T39" fmla="*/ 147 h 606"/>
              <a:gd name="T40" fmla="*/ 307 w 561"/>
              <a:gd name="T41" fmla="*/ 319 h 606"/>
              <a:gd name="T42" fmla="*/ 290 w 561"/>
              <a:gd name="T43" fmla="*/ 353 h 606"/>
              <a:gd name="T44" fmla="*/ 232 w 561"/>
              <a:gd name="T45" fmla="*/ 357 h 606"/>
              <a:gd name="T46" fmla="*/ 218 w 561"/>
              <a:gd name="T47" fmla="*/ 600 h 606"/>
              <a:gd name="T48" fmla="*/ 455 w 561"/>
              <a:gd name="T49" fmla="*/ 359 h 606"/>
              <a:gd name="T50" fmla="*/ 468 w 561"/>
              <a:gd name="T51" fmla="*/ 189 h 606"/>
              <a:gd name="T52" fmla="*/ 528 w 561"/>
              <a:gd name="T53" fmla="*/ 186 h 606"/>
              <a:gd name="T54" fmla="*/ 283 w 561"/>
              <a:gd name="T55" fmla="*/ 186 h 606"/>
              <a:gd name="T56" fmla="*/ 343 w 561"/>
              <a:gd name="T57" fmla="*/ 189 h 606"/>
              <a:gd name="T58" fmla="*/ 357 w 561"/>
              <a:gd name="T59" fmla="*/ 280 h 606"/>
              <a:gd name="T60" fmla="*/ 330 w 561"/>
              <a:gd name="T61" fmla="*/ 280 h 606"/>
              <a:gd name="T62" fmla="*/ 281 w 561"/>
              <a:gd name="T63" fmla="*/ 216 h 606"/>
              <a:gd name="T64" fmla="*/ 256 w 561"/>
              <a:gd name="T65" fmla="*/ 196 h 606"/>
              <a:gd name="T66" fmla="*/ 395 w 561"/>
              <a:gd name="T67" fmla="*/ 6 h 606"/>
              <a:gd name="T68" fmla="*/ 557 w 561"/>
              <a:gd name="T69" fmla="*/ 178 h 606"/>
              <a:gd name="T70" fmla="*/ 540 w 561"/>
              <a:gd name="T71" fmla="*/ 212 h 606"/>
              <a:gd name="T72" fmla="*/ 482 w 561"/>
              <a:gd name="T73" fmla="*/ 216 h 606"/>
              <a:gd name="T74" fmla="*/ 468 w 561"/>
              <a:gd name="T75" fmla="*/ 37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1" h="606">
                <a:moveTo>
                  <a:pt x="437" y="606"/>
                </a:moveTo>
                <a:cubicBezTo>
                  <a:pt x="430" y="606"/>
                  <a:pt x="424" y="600"/>
                  <a:pt x="424" y="592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07"/>
                  <a:pt x="430" y="501"/>
                  <a:pt x="437" y="501"/>
                </a:cubicBezTo>
                <a:cubicBezTo>
                  <a:pt x="494" y="501"/>
                  <a:pt x="494" y="501"/>
                  <a:pt x="494" y="501"/>
                </a:cubicBezTo>
                <a:cubicBezTo>
                  <a:pt x="497" y="498"/>
                  <a:pt x="497" y="498"/>
                  <a:pt x="497" y="498"/>
                </a:cubicBezTo>
                <a:cubicBezTo>
                  <a:pt x="374" y="348"/>
                  <a:pt x="374" y="348"/>
                  <a:pt x="374" y="348"/>
                </a:cubicBezTo>
                <a:cubicBezTo>
                  <a:pt x="291" y="446"/>
                  <a:pt x="291" y="446"/>
                  <a:pt x="291" y="446"/>
                </a:cubicBezTo>
                <a:cubicBezTo>
                  <a:pt x="286" y="451"/>
                  <a:pt x="278" y="452"/>
                  <a:pt x="272" y="447"/>
                </a:cubicBezTo>
                <a:cubicBezTo>
                  <a:pt x="266" y="442"/>
                  <a:pt x="266" y="434"/>
                  <a:pt x="271" y="428"/>
                </a:cubicBezTo>
                <a:cubicBezTo>
                  <a:pt x="364" y="319"/>
                  <a:pt x="364" y="319"/>
                  <a:pt x="364" y="319"/>
                </a:cubicBezTo>
                <a:cubicBezTo>
                  <a:pt x="367" y="316"/>
                  <a:pt x="371" y="315"/>
                  <a:pt x="375" y="314"/>
                </a:cubicBezTo>
                <a:cubicBezTo>
                  <a:pt x="379" y="314"/>
                  <a:pt x="383" y="316"/>
                  <a:pt x="385" y="319"/>
                </a:cubicBezTo>
                <a:cubicBezTo>
                  <a:pt x="526" y="491"/>
                  <a:pt x="526" y="491"/>
                  <a:pt x="526" y="491"/>
                </a:cubicBezTo>
                <a:cubicBezTo>
                  <a:pt x="530" y="496"/>
                  <a:pt x="530" y="504"/>
                  <a:pt x="525" y="509"/>
                </a:cubicBezTo>
                <a:cubicBezTo>
                  <a:pt x="509" y="524"/>
                  <a:pt x="509" y="524"/>
                  <a:pt x="509" y="524"/>
                </a:cubicBezTo>
                <a:cubicBezTo>
                  <a:pt x="507" y="527"/>
                  <a:pt x="503" y="528"/>
                  <a:pt x="500" y="528"/>
                </a:cubicBezTo>
                <a:cubicBezTo>
                  <a:pt x="451" y="528"/>
                  <a:pt x="451" y="528"/>
                  <a:pt x="451" y="528"/>
                </a:cubicBezTo>
                <a:cubicBezTo>
                  <a:pt x="451" y="592"/>
                  <a:pt x="451" y="592"/>
                  <a:pt x="451" y="592"/>
                </a:cubicBezTo>
                <a:cubicBezTo>
                  <a:pt x="451" y="600"/>
                  <a:pt x="445" y="606"/>
                  <a:pt x="437" y="606"/>
                </a:cubicBezTo>
                <a:close/>
                <a:moveTo>
                  <a:pt x="218" y="600"/>
                </a:moveTo>
                <a:cubicBezTo>
                  <a:pt x="211" y="600"/>
                  <a:pt x="205" y="594"/>
                  <a:pt x="205" y="587"/>
                </a:cubicBezTo>
                <a:cubicBezTo>
                  <a:pt x="205" y="343"/>
                  <a:pt x="205" y="343"/>
                  <a:pt x="205" y="343"/>
                </a:cubicBezTo>
                <a:cubicBezTo>
                  <a:pt x="205" y="336"/>
                  <a:pt x="211" y="329"/>
                  <a:pt x="218" y="329"/>
                </a:cubicBezTo>
                <a:cubicBezTo>
                  <a:pt x="275" y="329"/>
                  <a:pt x="275" y="329"/>
                  <a:pt x="275" y="329"/>
                </a:cubicBezTo>
                <a:cubicBezTo>
                  <a:pt x="278" y="326"/>
                  <a:pt x="278" y="326"/>
                  <a:pt x="278" y="326"/>
                </a:cubicBezTo>
                <a:cubicBezTo>
                  <a:pt x="156" y="177"/>
                  <a:pt x="156" y="177"/>
                  <a:pt x="156" y="177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6" y="329"/>
                  <a:pt x="36" y="329"/>
                  <a:pt x="36" y="329"/>
                </a:cubicBezTo>
                <a:cubicBezTo>
                  <a:pt x="93" y="329"/>
                  <a:pt x="93" y="329"/>
                  <a:pt x="93" y="329"/>
                </a:cubicBezTo>
                <a:cubicBezTo>
                  <a:pt x="101" y="329"/>
                  <a:pt x="107" y="336"/>
                  <a:pt x="107" y="343"/>
                </a:cubicBezTo>
                <a:cubicBezTo>
                  <a:pt x="107" y="515"/>
                  <a:pt x="107" y="515"/>
                  <a:pt x="107" y="515"/>
                </a:cubicBezTo>
                <a:cubicBezTo>
                  <a:pt x="107" y="522"/>
                  <a:pt x="101" y="528"/>
                  <a:pt x="93" y="528"/>
                </a:cubicBezTo>
                <a:cubicBezTo>
                  <a:pt x="86" y="528"/>
                  <a:pt x="80" y="522"/>
                  <a:pt x="80" y="515"/>
                </a:cubicBezTo>
                <a:cubicBezTo>
                  <a:pt x="80" y="357"/>
                  <a:pt x="80" y="357"/>
                  <a:pt x="80" y="357"/>
                </a:cubicBezTo>
                <a:cubicBezTo>
                  <a:pt x="31" y="357"/>
                  <a:pt x="31" y="357"/>
                  <a:pt x="31" y="357"/>
                </a:cubicBezTo>
                <a:cubicBezTo>
                  <a:pt x="27" y="357"/>
                  <a:pt x="24" y="355"/>
                  <a:pt x="21" y="353"/>
                </a:cubicBezTo>
                <a:cubicBezTo>
                  <a:pt x="6" y="337"/>
                  <a:pt x="6" y="337"/>
                  <a:pt x="6" y="337"/>
                </a:cubicBezTo>
                <a:cubicBezTo>
                  <a:pt x="1" y="332"/>
                  <a:pt x="0" y="324"/>
                  <a:pt x="5" y="319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51" y="141"/>
                  <a:pt x="161" y="141"/>
                  <a:pt x="166" y="147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11" y="324"/>
                  <a:pt x="311" y="332"/>
                  <a:pt x="306" y="337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4" y="357"/>
                  <a:pt x="281" y="357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2" y="587"/>
                  <a:pt x="232" y="587"/>
                  <a:pt x="232" y="587"/>
                </a:cubicBezTo>
                <a:cubicBezTo>
                  <a:pt x="232" y="594"/>
                  <a:pt x="226" y="600"/>
                  <a:pt x="218" y="600"/>
                </a:cubicBezTo>
                <a:close/>
                <a:moveTo>
                  <a:pt x="468" y="372"/>
                </a:moveTo>
                <a:cubicBezTo>
                  <a:pt x="461" y="372"/>
                  <a:pt x="455" y="366"/>
                  <a:pt x="455" y="359"/>
                </a:cubicBezTo>
                <a:cubicBezTo>
                  <a:pt x="455" y="202"/>
                  <a:pt x="455" y="202"/>
                  <a:pt x="455" y="202"/>
                </a:cubicBezTo>
                <a:cubicBezTo>
                  <a:pt x="455" y="195"/>
                  <a:pt x="461" y="189"/>
                  <a:pt x="468" y="189"/>
                </a:cubicBezTo>
                <a:cubicBezTo>
                  <a:pt x="525" y="189"/>
                  <a:pt x="525" y="189"/>
                  <a:pt x="525" y="189"/>
                </a:cubicBezTo>
                <a:cubicBezTo>
                  <a:pt x="528" y="186"/>
                  <a:pt x="528" y="186"/>
                  <a:pt x="528" y="186"/>
                </a:cubicBezTo>
                <a:cubicBezTo>
                  <a:pt x="406" y="36"/>
                  <a:pt x="406" y="36"/>
                  <a:pt x="406" y="36"/>
                </a:cubicBezTo>
                <a:cubicBezTo>
                  <a:pt x="283" y="186"/>
                  <a:pt x="283" y="186"/>
                  <a:pt x="283" y="186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343" y="189"/>
                  <a:pt x="343" y="189"/>
                  <a:pt x="343" y="189"/>
                </a:cubicBezTo>
                <a:cubicBezTo>
                  <a:pt x="351" y="189"/>
                  <a:pt x="357" y="195"/>
                  <a:pt x="357" y="202"/>
                </a:cubicBezTo>
                <a:cubicBezTo>
                  <a:pt x="357" y="280"/>
                  <a:pt x="357" y="280"/>
                  <a:pt x="357" y="280"/>
                </a:cubicBezTo>
                <a:cubicBezTo>
                  <a:pt x="357" y="288"/>
                  <a:pt x="351" y="294"/>
                  <a:pt x="343" y="294"/>
                </a:cubicBezTo>
                <a:cubicBezTo>
                  <a:pt x="336" y="294"/>
                  <a:pt x="330" y="288"/>
                  <a:pt x="330" y="280"/>
                </a:cubicBezTo>
                <a:cubicBezTo>
                  <a:pt x="330" y="216"/>
                  <a:pt x="330" y="216"/>
                  <a:pt x="330" y="216"/>
                </a:cubicBezTo>
                <a:cubicBezTo>
                  <a:pt x="281" y="216"/>
                  <a:pt x="281" y="216"/>
                  <a:pt x="281" y="216"/>
                </a:cubicBezTo>
                <a:cubicBezTo>
                  <a:pt x="277" y="216"/>
                  <a:pt x="274" y="214"/>
                  <a:pt x="271" y="2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1" y="191"/>
                  <a:pt x="250" y="184"/>
                  <a:pt x="255" y="178"/>
                </a:cubicBezTo>
                <a:cubicBezTo>
                  <a:pt x="395" y="6"/>
                  <a:pt x="395" y="6"/>
                  <a:pt x="395" y="6"/>
                </a:cubicBezTo>
                <a:cubicBezTo>
                  <a:pt x="401" y="0"/>
                  <a:pt x="411" y="0"/>
                  <a:pt x="416" y="6"/>
                </a:cubicBezTo>
                <a:cubicBezTo>
                  <a:pt x="557" y="178"/>
                  <a:pt x="557" y="178"/>
                  <a:pt x="557" y="178"/>
                </a:cubicBezTo>
                <a:cubicBezTo>
                  <a:pt x="561" y="184"/>
                  <a:pt x="561" y="191"/>
                  <a:pt x="556" y="196"/>
                </a:cubicBezTo>
                <a:cubicBezTo>
                  <a:pt x="540" y="212"/>
                  <a:pt x="540" y="212"/>
                  <a:pt x="540" y="212"/>
                </a:cubicBezTo>
                <a:cubicBezTo>
                  <a:pt x="538" y="214"/>
                  <a:pt x="534" y="216"/>
                  <a:pt x="531" y="216"/>
                </a:cubicBezTo>
                <a:cubicBezTo>
                  <a:pt x="482" y="216"/>
                  <a:pt x="482" y="216"/>
                  <a:pt x="482" y="216"/>
                </a:cubicBezTo>
                <a:cubicBezTo>
                  <a:pt x="482" y="359"/>
                  <a:pt x="482" y="359"/>
                  <a:pt x="482" y="359"/>
                </a:cubicBezTo>
                <a:cubicBezTo>
                  <a:pt x="482" y="366"/>
                  <a:pt x="476" y="372"/>
                  <a:pt x="468" y="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" name="Group 60" descr="up trending graph icon"/>
          <p:cNvGrpSpPr>
            <a:grpSpLocks noChangeAspect="1"/>
          </p:cNvGrpSpPr>
          <p:nvPr/>
        </p:nvGrpSpPr>
        <p:grpSpPr bwMode="auto">
          <a:xfrm>
            <a:off x="5419905" y="1628029"/>
            <a:ext cx="594983" cy="581018"/>
            <a:chOff x="6726" y="600"/>
            <a:chExt cx="426" cy="416"/>
          </a:xfrm>
          <a:solidFill>
            <a:schemeClr val="accent1"/>
          </a:solidFill>
        </p:grpSpPr>
        <p:sp>
          <p:nvSpPr>
            <p:cNvPr id="28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6429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BEC3-568E-4D04-9ADB-DA950D2F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116896"/>
            <a:ext cx="11029616" cy="1188720"/>
          </a:xfrm>
        </p:spPr>
        <p:txBody>
          <a:bodyPr/>
          <a:lstStyle/>
          <a:p>
            <a:r>
              <a:rPr lang="en-US" sz="2800" dirty="0"/>
              <a:t>RESOURES: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0E8A-AD2C-46B8-982F-BA356AB08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965" y="1127024"/>
            <a:ext cx="11029615" cy="363448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EAP</a:t>
            </a:r>
          </a:p>
          <a:p>
            <a:r>
              <a:rPr lang="en-US" dirty="0">
                <a:hlinkClick r:id="rId2"/>
              </a:rPr>
              <a:t>Book – The Lost Art of Listening  Michael Nichols, Ph.D.</a:t>
            </a:r>
          </a:p>
          <a:p>
            <a:r>
              <a:rPr lang="en-US" dirty="0">
                <a:hlinkClick r:id="rId2"/>
              </a:rPr>
              <a:t>YouTube:  Communication Coach Alex Lyon</a:t>
            </a:r>
          </a:p>
          <a:p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8CC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Difficult Happens; Effective Communication for Bosses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008CC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b="1" dirty="0">
              <a:solidFill>
                <a:srgbClr val="008C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8CC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008CC9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008CC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Speak Up with Laura Camacho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12D86-D7C8-4F2C-8581-67C947A9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pic>
        <p:nvPicPr>
          <p:cNvPr id="5" name="Picture 4" descr="Difficult Happens; Effective Communication for Bosses">
            <a:extLst>
              <a:ext uri="{FF2B5EF4-FFF2-40B4-BE49-F238E27FC236}">
                <a16:creationId xmlns:a16="http://schemas.microsoft.com/office/drawing/2014/main" id="{9C1089F6-4692-40B5-90C3-CB347532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62" y="294426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peak Up with Laura Camacho">
            <a:extLst>
              <a:ext uri="{FF2B5EF4-FFF2-40B4-BE49-F238E27FC236}">
                <a16:creationId xmlns:a16="http://schemas.microsoft.com/office/drawing/2014/main" id="{EEF49E68-1E4A-423A-B3FD-7E97C9B0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36" y="438324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15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BD08-58D0-4B12-8BF6-DD098F81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40213"/>
          </a:xfrm>
        </p:spPr>
        <p:txBody>
          <a:bodyPr/>
          <a:lstStyle/>
          <a:p>
            <a:r>
              <a:rPr lang="en-US" sz="2800" dirty="0"/>
              <a:t>Challenge – Call to 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70AC8-7E43-4825-A0B8-2CB6AAB79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11756"/>
            <a:ext cx="11029615" cy="425564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What is my non-verbal communication saying to others?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Be vulnerable and ask for feedback? 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Am I honest and truthful in my communication?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What communication barriers are you exhibiting?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Commit to breaking one poor communication habit.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Are you listening with curiosity? 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900" dirty="0"/>
              <a:t>Challenge yourself to ask two to three follow-up questions.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67C63-415E-4778-8216-06FDB4D7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59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Wood human figure">
            <a:extLst>
              <a:ext uri="{FF2B5EF4-FFF2-40B4-BE49-F238E27FC236}">
                <a16:creationId xmlns:a16="http://schemas.microsoft.com/office/drawing/2014/main" id="{07CC4920-30F4-291A-4303-FF909451C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9" r="55432" b="-1"/>
          <a:stretch/>
        </p:blipFill>
        <p:spPr>
          <a:xfrm>
            <a:off x="2" y="10"/>
            <a:ext cx="407970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E7817-7E30-0EA6-4314-293C8795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67" y="1604772"/>
            <a:ext cx="6280826" cy="3648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Listen with curiosity.</a:t>
            </a:r>
          </a:p>
          <a:p>
            <a:pPr marL="0" indent="0" algn="ctr">
              <a:buNone/>
            </a:pPr>
            <a:r>
              <a:rPr lang="en-US" sz="4800" dirty="0"/>
              <a:t>Speak with honesty.</a:t>
            </a:r>
          </a:p>
          <a:p>
            <a:pPr marL="0" indent="0" algn="ctr">
              <a:buNone/>
            </a:pPr>
            <a:r>
              <a:rPr lang="en-US" sz="4800" dirty="0"/>
              <a:t>Act with integrity.</a:t>
            </a:r>
          </a:p>
          <a:p>
            <a:pPr lvl="8"/>
            <a:r>
              <a:rPr lang="en-US" dirty="0"/>
              <a:t>Roy Bennett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532E0-4115-3730-1DBC-B8EDA4BD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4574" y="6214535"/>
            <a:ext cx="448056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Coaching and Consulting by Ronee, LLC</a:t>
            </a:r>
          </a:p>
        </p:txBody>
      </p:sp>
    </p:spTree>
    <p:extLst>
      <p:ext uri="{BB962C8B-B14F-4D97-AF65-F5344CB8AC3E}">
        <p14:creationId xmlns:p14="http://schemas.microsoft.com/office/powerpoint/2010/main" val="1540027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E359-D073-4F29-9A01-256CFD3F3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21" y="844404"/>
            <a:ext cx="10372558" cy="688698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Fifty years later……………..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9EBF9B71-7247-4401-9E65-03A2E35A8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443437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E8162-7013-42CE-A4A1-37A860C1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FA353B75-2F2A-4B1A-B6BB-4D341BCFEC77}"/>
              </a:ext>
            </a:extLst>
          </p:cNvPr>
          <p:cNvCxnSpPr/>
          <p:nvPr/>
        </p:nvCxnSpPr>
        <p:spPr>
          <a:xfrm>
            <a:off x="5965794" y="3932808"/>
            <a:ext cx="914400" cy="914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672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AC44-A64C-4291-AC3E-8CA8807A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05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The call……………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7B0B8C4E-8358-415F-9D94-E709AECC9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679381"/>
              </p:ext>
            </p:extLst>
          </p:nvPr>
        </p:nvGraphicFramePr>
        <p:xfrm>
          <a:off x="581025" y="1873189"/>
          <a:ext cx="11029950" cy="442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7A2171-6F99-491F-93CD-58AED9ED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16A89-56D9-4C87-82A5-BC22630F2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504373" y="3090266"/>
            <a:ext cx="45719" cy="49991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14404B-C5E9-4CF5-A1D7-767CD3149AAC}"/>
              </a:ext>
            </a:extLst>
          </p:cNvPr>
          <p:cNvCxnSpPr>
            <a:cxnSpLocks/>
          </p:cNvCxnSpPr>
          <p:nvPr/>
        </p:nvCxnSpPr>
        <p:spPr>
          <a:xfrm flipV="1">
            <a:off x="5459767" y="4714043"/>
            <a:ext cx="470516" cy="44388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594680-57CD-4061-AB69-63867EBBB2F7}"/>
              </a:ext>
            </a:extLst>
          </p:cNvPr>
          <p:cNvCxnSpPr>
            <a:cxnSpLocks/>
          </p:cNvCxnSpPr>
          <p:nvPr/>
        </p:nvCxnSpPr>
        <p:spPr>
          <a:xfrm>
            <a:off x="5459767" y="5655075"/>
            <a:ext cx="47051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82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93715" y="708498"/>
            <a:ext cx="7574507" cy="3330055"/>
          </a:xfrm>
        </p:spPr>
        <p:txBody>
          <a:bodyPr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08746" y="3588176"/>
            <a:ext cx="7574507" cy="164098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Ronee Andersen, MBA, SPHR, CTACC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515-971-6478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www.consultingbyronee.com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Coaching and consulting by ronee, LLC</a:t>
            </a:r>
          </a:p>
        </p:txBody>
      </p:sp>
    </p:spTree>
    <p:extLst>
      <p:ext uri="{BB962C8B-B14F-4D97-AF65-F5344CB8AC3E}">
        <p14:creationId xmlns:p14="http://schemas.microsoft.com/office/powerpoint/2010/main" val="92594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C574-D33A-71D6-2B84-4CA92EFD6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40" y="1600199"/>
            <a:ext cx="9382519" cy="3081863"/>
          </a:xfrm>
        </p:spPr>
        <p:txBody>
          <a:bodyPr/>
          <a:lstStyle/>
          <a:p>
            <a:r>
              <a:rPr lang="en-US" sz="3600" dirty="0"/>
              <a:t>Who wants this session </a:t>
            </a:r>
            <a:br>
              <a:rPr lang="en-US" sz="3600" dirty="0"/>
            </a:br>
            <a:r>
              <a:rPr lang="en-US" sz="3600" dirty="0"/>
              <a:t>to be a waste of their time?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BD93D-0700-5C12-4B8B-38ADE0963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02476-D4E9-E6B6-25CA-76124BD7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and Fun!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9E010-6ECD-120B-8873-FE60DBD6D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790700"/>
            <a:ext cx="10601325" cy="424434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This state has </a:t>
            </a:r>
            <a:r>
              <a:rPr lang="en-US" sz="2000" i="0" dirty="0">
                <a:effectLst/>
                <a:latin typeface="Roboto" panose="02000000000000000000" pitchFamily="2" charset="0"/>
              </a:rPr>
              <a:t>254 counties 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range in population from more than 4 million to just over 100.</a:t>
            </a:r>
          </a:p>
          <a:p>
            <a:pPr>
              <a:lnSpc>
                <a:spcPct val="250000"/>
              </a:lnSpc>
            </a:pPr>
            <a:r>
              <a:rPr lang="en-US" sz="2000" b="0" i="0" dirty="0">
                <a:effectLst/>
                <a:latin typeface="Roboto" panose="02000000000000000000" pitchFamily="2" charset="0"/>
              </a:rPr>
              <a:t>This state has 58 counties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Roboto" panose="02000000000000000000" pitchFamily="2" charset="0"/>
              </a:rPr>
              <a:t>This state has 4 counties 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Roboto" panose="02000000000000000000" pitchFamily="2" charset="0"/>
              </a:rPr>
              <a:t>These two states do not have counties at all!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1F8C5-5B28-4266-8185-ABF428C7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3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B8B2-D436-4AF0-86A1-7E92A1A7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dirty="0"/>
              <a:t>County Experience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CEE523-4922-447F-AC83-E9AD74578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071352"/>
              </p:ext>
            </p:extLst>
          </p:nvPr>
        </p:nvGraphicFramePr>
        <p:xfrm>
          <a:off x="4900929" y="1099892"/>
          <a:ext cx="6817596" cy="465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104C7-BE19-4209-BEE2-68E865E0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0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65333" y="548640"/>
            <a:ext cx="5286586" cy="582603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Why Good Communication is so Important and how to Improve your Communication. 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How to Communicate Clearly and Concisely to be Heard.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Communication runs both ways. How to be a good listener for life. </a:t>
            </a:r>
          </a:p>
          <a:p>
            <a:pPr marL="744538" indent="-304800">
              <a:tabLst>
                <a:tab pos="627063" algn="l"/>
              </a:tabLst>
            </a:pPr>
            <a:endParaRPr lang="en-US" sz="1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F8C626-16DE-4807-AF47-83F28C3D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  <p:grpSp>
        <p:nvGrpSpPr>
          <p:cNvPr id="6" name="Group 89" descr="checkmark icon with pencil"/>
          <p:cNvGrpSpPr>
            <a:grpSpLocks noChangeAspect="1"/>
          </p:cNvGrpSpPr>
          <p:nvPr/>
        </p:nvGrpSpPr>
        <p:grpSpPr bwMode="auto">
          <a:xfrm>
            <a:off x="5606943" y="4338601"/>
            <a:ext cx="589100" cy="589100"/>
            <a:chOff x="6539" y="440"/>
            <a:chExt cx="426" cy="426"/>
          </a:xfrm>
          <a:solidFill>
            <a:schemeClr val="accent1"/>
          </a:solidFill>
        </p:grpSpPr>
        <p:sp>
          <p:nvSpPr>
            <p:cNvPr id="7" name="Freeform 90"/>
            <p:cNvSpPr>
              <a:spLocks noEditPoints="1"/>
            </p:cNvSpPr>
            <p:nvPr/>
          </p:nvSpPr>
          <p:spPr bwMode="auto">
            <a:xfrm>
              <a:off x="6752" y="653"/>
              <a:ext cx="213" cy="213"/>
            </a:xfrm>
            <a:custGeom>
              <a:avLst/>
              <a:gdLst>
                <a:gd name="T0" fmla="*/ 6 w 144"/>
                <a:gd name="T1" fmla="*/ 144 h 144"/>
                <a:gd name="T2" fmla="*/ 2 w 144"/>
                <a:gd name="T3" fmla="*/ 143 h 144"/>
                <a:gd name="T4" fmla="*/ 1 w 144"/>
                <a:gd name="T5" fmla="*/ 137 h 144"/>
                <a:gd name="T6" fmla="*/ 13 w 144"/>
                <a:gd name="T7" fmla="*/ 95 h 144"/>
                <a:gd name="T8" fmla="*/ 14 w 144"/>
                <a:gd name="T9" fmla="*/ 92 h 144"/>
                <a:gd name="T10" fmla="*/ 104 w 144"/>
                <a:gd name="T11" fmla="*/ 2 h 144"/>
                <a:gd name="T12" fmla="*/ 113 w 144"/>
                <a:gd name="T13" fmla="*/ 2 h 144"/>
                <a:gd name="T14" fmla="*/ 143 w 144"/>
                <a:gd name="T15" fmla="*/ 32 h 144"/>
                <a:gd name="T16" fmla="*/ 144 w 144"/>
                <a:gd name="T17" fmla="*/ 36 h 144"/>
                <a:gd name="T18" fmla="*/ 143 w 144"/>
                <a:gd name="T19" fmla="*/ 41 h 144"/>
                <a:gd name="T20" fmla="*/ 53 w 144"/>
                <a:gd name="T21" fmla="*/ 131 h 144"/>
                <a:gd name="T22" fmla="*/ 50 w 144"/>
                <a:gd name="T23" fmla="*/ 132 h 144"/>
                <a:gd name="T24" fmla="*/ 8 w 144"/>
                <a:gd name="T25" fmla="*/ 144 h 144"/>
                <a:gd name="T26" fmla="*/ 6 w 144"/>
                <a:gd name="T27" fmla="*/ 144 h 144"/>
                <a:gd name="T28" fmla="*/ 24 w 144"/>
                <a:gd name="T29" fmla="*/ 100 h 144"/>
                <a:gd name="T30" fmla="*/ 15 w 144"/>
                <a:gd name="T31" fmla="*/ 130 h 144"/>
                <a:gd name="T32" fmla="*/ 45 w 144"/>
                <a:gd name="T33" fmla="*/ 121 h 144"/>
                <a:gd name="T34" fmla="*/ 130 w 144"/>
                <a:gd name="T35" fmla="*/ 36 h 144"/>
                <a:gd name="T36" fmla="*/ 108 w 144"/>
                <a:gd name="T37" fmla="*/ 15 h 144"/>
                <a:gd name="T38" fmla="*/ 24 w 144"/>
                <a:gd name="T39" fmla="*/ 100 h 144"/>
                <a:gd name="T40" fmla="*/ 48 w 144"/>
                <a:gd name="T41" fmla="*/ 126 h 144"/>
                <a:gd name="T42" fmla="*/ 48 w 144"/>
                <a:gd name="T43" fmla="*/ 12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44">
                  <a:moveTo>
                    <a:pt x="6" y="144"/>
                  </a:moveTo>
                  <a:cubicBezTo>
                    <a:pt x="5" y="144"/>
                    <a:pt x="3" y="144"/>
                    <a:pt x="2" y="143"/>
                  </a:cubicBezTo>
                  <a:cubicBezTo>
                    <a:pt x="1" y="141"/>
                    <a:pt x="0" y="139"/>
                    <a:pt x="1" y="137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4"/>
                    <a:pt x="13" y="93"/>
                    <a:pt x="14" y="9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7" y="0"/>
                    <a:pt x="110" y="0"/>
                    <a:pt x="113" y="2"/>
                  </a:cubicBezTo>
                  <a:cubicBezTo>
                    <a:pt x="143" y="32"/>
                    <a:pt x="143" y="32"/>
                    <a:pt x="143" y="32"/>
                  </a:cubicBezTo>
                  <a:cubicBezTo>
                    <a:pt x="144" y="33"/>
                    <a:pt x="144" y="35"/>
                    <a:pt x="144" y="36"/>
                  </a:cubicBezTo>
                  <a:cubicBezTo>
                    <a:pt x="144" y="38"/>
                    <a:pt x="144" y="40"/>
                    <a:pt x="143" y="41"/>
                  </a:cubicBezTo>
                  <a:cubicBezTo>
                    <a:pt x="53" y="131"/>
                    <a:pt x="53" y="131"/>
                    <a:pt x="53" y="131"/>
                  </a:cubicBezTo>
                  <a:cubicBezTo>
                    <a:pt x="52" y="131"/>
                    <a:pt x="51" y="132"/>
                    <a:pt x="50" y="132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8" y="144"/>
                    <a:pt x="7" y="144"/>
                    <a:pt x="6" y="144"/>
                  </a:cubicBezTo>
                  <a:close/>
                  <a:moveTo>
                    <a:pt x="24" y="100"/>
                  </a:moveTo>
                  <a:cubicBezTo>
                    <a:pt x="15" y="130"/>
                    <a:pt x="15" y="130"/>
                    <a:pt x="15" y="130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08" y="15"/>
                    <a:pt x="108" y="15"/>
                    <a:pt x="108" y="15"/>
                  </a:cubicBezTo>
                  <a:lnTo>
                    <a:pt x="24" y="100"/>
                  </a:lnTo>
                  <a:close/>
                  <a:moveTo>
                    <a:pt x="48" y="126"/>
                  </a:moveTo>
                  <a:cubicBezTo>
                    <a:pt x="48" y="126"/>
                    <a:pt x="48" y="126"/>
                    <a:pt x="4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91"/>
            <p:cNvSpPr>
              <a:spLocks/>
            </p:cNvSpPr>
            <p:nvPr/>
          </p:nvSpPr>
          <p:spPr bwMode="auto">
            <a:xfrm>
              <a:off x="6871" y="692"/>
              <a:ext cx="57" cy="57"/>
            </a:xfrm>
            <a:custGeom>
              <a:avLst/>
              <a:gdLst>
                <a:gd name="T0" fmla="*/ 44 w 57"/>
                <a:gd name="T1" fmla="*/ 57 h 57"/>
                <a:gd name="T2" fmla="*/ 0 w 57"/>
                <a:gd name="T3" fmla="*/ 13 h 57"/>
                <a:gd name="T4" fmla="*/ 13 w 57"/>
                <a:gd name="T5" fmla="*/ 0 h 57"/>
                <a:gd name="T6" fmla="*/ 57 w 57"/>
                <a:gd name="T7" fmla="*/ 44 h 57"/>
                <a:gd name="T8" fmla="*/ 44 w 5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44" y="57"/>
                  </a:moveTo>
                  <a:lnTo>
                    <a:pt x="0" y="13"/>
                  </a:lnTo>
                  <a:lnTo>
                    <a:pt x="13" y="0"/>
                  </a:lnTo>
                  <a:lnTo>
                    <a:pt x="57" y="44"/>
                  </a:lnTo>
                  <a:lnTo>
                    <a:pt x="4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2"/>
            <p:cNvSpPr>
              <a:spLocks/>
            </p:cNvSpPr>
            <p:nvPr/>
          </p:nvSpPr>
          <p:spPr bwMode="auto">
            <a:xfrm>
              <a:off x="6770" y="786"/>
              <a:ext cx="64" cy="62"/>
            </a:xfrm>
            <a:custGeom>
              <a:avLst/>
              <a:gdLst>
                <a:gd name="T0" fmla="*/ 36 w 43"/>
                <a:gd name="T1" fmla="*/ 42 h 42"/>
                <a:gd name="T2" fmla="*/ 32 w 43"/>
                <a:gd name="T3" fmla="*/ 41 h 42"/>
                <a:gd name="T4" fmla="*/ 2 w 43"/>
                <a:gd name="T5" fmla="*/ 11 h 42"/>
                <a:gd name="T6" fmla="*/ 2 w 43"/>
                <a:gd name="T7" fmla="*/ 2 h 42"/>
                <a:gd name="T8" fmla="*/ 11 w 43"/>
                <a:gd name="T9" fmla="*/ 2 h 42"/>
                <a:gd name="T10" fmla="*/ 41 w 43"/>
                <a:gd name="T11" fmla="*/ 32 h 42"/>
                <a:gd name="T12" fmla="*/ 41 w 43"/>
                <a:gd name="T13" fmla="*/ 41 h 42"/>
                <a:gd name="T14" fmla="*/ 36 w 43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2">
                  <a:moveTo>
                    <a:pt x="36" y="42"/>
                  </a:moveTo>
                  <a:cubicBezTo>
                    <a:pt x="35" y="42"/>
                    <a:pt x="33" y="42"/>
                    <a:pt x="32" y="4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3" y="35"/>
                    <a:pt x="43" y="38"/>
                    <a:pt x="41" y="41"/>
                  </a:cubicBezTo>
                  <a:cubicBezTo>
                    <a:pt x="39" y="42"/>
                    <a:pt x="38" y="42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3"/>
            <p:cNvSpPr>
              <a:spLocks/>
            </p:cNvSpPr>
            <p:nvPr/>
          </p:nvSpPr>
          <p:spPr bwMode="auto">
            <a:xfrm>
              <a:off x="6690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4"/>
            <p:cNvSpPr>
              <a:spLocks/>
            </p:cNvSpPr>
            <p:nvPr/>
          </p:nvSpPr>
          <p:spPr bwMode="auto">
            <a:xfrm>
              <a:off x="6690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5"/>
            <p:cNvSpPr>
              <a:spLocks/>
            </p:cNvSpPr>
            <p:nvPr/>
          </p:nvSpPr>
          <p:spPr bwMode="auto">
            <a:xfrm>
              <a:off x="6593" y="582"/>
              <a:ext cx="90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1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9 w 61"/>
                <a:gd name="T15" fmla="*/ 2 h 42"/>
                <a:gd name="T16" fmla="*/ 59 w 61"/>
                <a:gd name="T17" fmla="*/ 11 h 42"/>
                <a:gd name="T18" fmla="*/ 29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8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96"/>
            <p:cNvSpPr>
              <a:spLocks/>
            </p:cNvSpPr>
            <p:nvPr/>
          </p:nvSpPr>
          <p:spPr bwMode="auto">
            <a:xfrm>
              <a:off x="6593" y="653"/>
              <a:ext cx="90" cy="64"/>
            </a:xfrm>
            <a:custGeom>
              <a:avLst/>
              <a:gdLst>
                <a:gd name="T0" fmla="*/ 24 w 61"/>
                <a:gd name="T1" fmla="*/ 43 h 43"/>
                <a:gd name="T2" fmla="*/ 20 w 61"/>
                <a:gd name="T3" fmla="*/ 41 h 43"/>
                <a:gd name="T4" fmla="*/ 2 w 61"/>
                <a:gd name="T5" fmla="*/ 23 h 43"/>
                <a:gd name="T6" fmla="*/ 2 w 61"/>
                <a:gd name="T7" fmla="*/ 14 h 43"/>
                <a:gd name="T8" fmla="*/ 11 w 61"/>
                <a:gd name="T9" fmla="*/ 14 h 43"/>
                <a:gd name="T10" fmla="*/ 24 w 61"/>
                <a:gd name="T11" fmla="*/ 28 h 43"/>
                <a:gd name="T12" fmla="*/ 50 w 61"/>
                <a:gd name="T13" fmla="*/ 2 h 43"/>
                <a:gd name="T14" fmla="*/ 59 w 61"/>
                <a:gd name="T15" fmla="*/ 2 h 43"/>
                <a:gd name="T16" fmla="*/ 59 w 61"/>
                <a:gd name="T17" fmla="*/ 11 h 43"/>
                <a:gd name="T18" fmla="*/ 29 w 61"/>
                <a:gd name="T19" fmla="*/ 41 h 43"/>
                <a:gd name="T20" fmla="*/ 24 w 61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3">
                  <a:moveTo>
                    <a:pt x="24" y="43"/>
                  </a:moveTo>
                  <a:cubicBezTo>
                    <a:pt x="23" y="43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4"/>
                  </a:cubicBezTo>
                  <a:cubicBezTo>
                    <a:pt x="5" y="12"/>
                    <a:pt x="8" y="12"/>
                    <a:pt x="11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3" y="0"/>
                    <a:pt x="56" y="0"/>
                    <a:pt x="59" y="2"/>
                  </a:cubicBezTo>
                  <a:cubicBezTo>
                    <a:pt x="61" y="5"/>
                    <a:pt x="61" y="9"/>
                    <a:pt x="59" y="1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42"/>
                    <a:pt x="26" y="43"/>
                    <a:pt x="2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7"/>
            <p:cNvSpPr>
              <a:spLocks/>
            </p:cNvSpPr>
            <p:nvPr/>
          </p:nvSpPr>
          <p:spPr bwMode="auto">
            <a:xfrm>
              <a:off x="6539" y="440"/>
              <a:ext cx="302" cy="391"/>
            </a:xfrm>
            <a:custGeom>
              <a:avLst/>
              <a:gdLst>
                <a:gd name="T0" fmla="*/ 108 w 204"/>
                <a:gd name="T1" fmla="*/ 264 h 264"/>
                <a:gd name="T2" fmla="*/ 6 w 204"/>
                <a:gd name="T3" fmla="*/ 264 h 264"/>
                <a:gd name="T4" fmla="*/ 0 w 204"/>
                <a:gd name="T5" fmla="*/ 258 h 264"/>
                <a:gd name="T6" fmla="*/ 0 w 204"/>
                <a:gd name="T7" fmla="*/ 6 h 264"/>
                <a:gd name="T8" fmla="*/ 6 w 204"/>
                <a:gd name="T9" fmla="*/ 0 h 264"/>
                <a:gd name="T10" fmla="*/ 138 w 204"/>
                <a:gd name="T11" fmla="*/ 0 h 264"/>
                <a:gd name="T12" fmla="*/ 143 w 204"/>
                <a:gd name="T13" fmla="*/ 2 h 264"/>
                <a:gd name="T14" fmla="*/ 203 w 204"/>
                <a:gd name="T15" fmla="*/ 62 h 264"/>
                <a:gd name="T16" fmla="*/ 204 w 204"/>
                <a:gd name="T17" fmla="*/ 66 h 264"/>
                <a:gd name="T18" fmla="*/ 204 w 204"/>
                <a:gd name="T19" fmla="*/ 156 h 264"/>
                <a:gd name="T20" fmla="*/ 192 w 204"/>
                <a:gd name="T21" fmla="*/ 156 h 264"/>
                <a:gd name="T22" fmla="*/ 192 w 204"/>
                <a:gd name="T23" fmla="*/ 69 h 264"/>
                <a:gd name="T24" fmla="*/ 136 w 204"/>
                <a:gd name="T25" fmla="*/ 12 h 264"/>
                <a:gd name="T26" fmla="*/ 12 w 204"/>
                <a:gd name="T27" fmla="*/ 12 h 264"/>
                <a:gd name="T28" fmla="*/ 12 w 204"/>
                <a:gd name="T29" fmla="*/ 252 h 264"/>
                <a:gd name="T30" fmla="*/ 108 w 204"/>
                <a:gd name="T31" fmla="*/ 252 h 264"/>
                <a:gd name="T32" fmla="*/ 108 w 204"/>
                <a:gd name="T3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264">
                  <a:moveTo>
                    <a:pt x="108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3"/>
                    <a:pt x="204" y="65"/>
                    <a:pt x="204" y="66"/>
                  </a:cubicBezTo>
                  <a:cubicBezTo>
                    <a:pt x="204" y="156"/>
                    <a:pt x="204" y="156"/>
                    <a:pt x="204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108" y="252"/>
                    <a:pt x="108" y="252"/>
                    <a:pt x="108" y="252"/>
                  </a:cubicBezTo>
                  <a:lnTo>
                    <a:pt x="108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8"/>
            <p:cNvSpPr>
              <a:spLocks/>
            </p:cNvSpPr>
            <p:nvPr/>
          </p:nvSpPr>
          <p:spPr bwMode="auto">
            <a:xfrm>
              <a:off x="6734" y="440"/>
              <a:ext cx="107" cy="107"/>
            </a:xfrm>
            <a:custGeom>
              <a:avLst/>
              <a:gdLst>
                <a:gd name="T0" fmla="*/ 66 w 72"/>
                <a:gd name="T1" fmla="*/ 72 h 72"/>
                <a:gd name="T2" fmla="*/ 6 w 72"/>
                <a:gd name="T3" fmla="*/ 72 h 72"/>
                <a:gd name="T4" fmla="*/ 0 w 72"/>
                <a:gd name="T5" fmla="*/ 66 h 72"/>
                <a:gd name="T6" fmla="*/ 0 w 72"/>
                <a:gd name="T7" fmla="*/ 6 h 72"/>
                <a:gd name="T8" fmla="*/ 6 w 72"/>
                <a:gd name="T9" fmla="*/ 0 h 72"/>
                <a:gd name="T10" fmla="*/ 12 w 72"/>
                <a:gd name="T11" fmla="*/ 6 h 72"/>
                <a:gd name="T12" fmla="*/ 12 w 72"/>
                <a:gd name="T13" fmla="*/ 60 h 72"/>
                <a:gd name="T14" fmla="*/ 66 w 72"/>
                <a:gd name="T15" fmla="*/ 60 h 72"/>
                <a:gd name="T16" fmla="*/ 72 w 72"/>
                <a:gd name="T17" fmla="*/ 66 h 72"/>
                <a:gd name="T18" fmla="*/ 66 w 72"/>
                <a:gd name="T1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66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0" y="60"/>
                    <a:pt x="72" y="63"/>
                    <a:pt x="72" y="66"/>
                  </a:cubicBezTo>
                  <a:cubicBezTo>
                    <a:pt x="72" y="70"/>
                    <a:pt x="70" y="72"/>
                    <a:pt x="6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Freeform 5" descr="arrows icon"/>
          <p:cNvSpPr>
            <a:spLocks noChangeAspect="1" noEditPoints="1"/>
          </p:cNvSpPr>
          <p:nvPr/>
        </p:nvSpPr>
        <p:spPr bwMode="auto">
          <a:xfrm>
            <a:off x="5461303" y="2909291"/>
            <a:ext cx="563264" cy="609840"/>
          </a:xfrm>
          <a:custGeom>
            <a:avLst/>
            <a:gdLst>
              <a:gd name="T0" fmla="*/ 424 w 561"/>
              <a:gd name="T1" fmla="*/ 592 h 606"/>
              <a:gd name="T2" fmla="*/ 437 w 561"/>
              <a:gd name="T3" fmla="*/ 501 h 606"/>
              <a:gd name="T4" fmla="*/ 497 w 561"/>
              <a:gd name="T5" fmla="*/ 498 h 606"/>
              <a:gd name="T6" fmla="*/ 291 w 561"/>
              <a:gd name="T7" fmla="*/ 446 h 606"/>
              <a:gd name="T8" fmla="*/ 271 w 561"/>
              <a:gd name="T9" fmla="*/ 428 h 606"/>
              <a:gd name="T10" fmla="*/ 375 w 561"/>
              <a:gd name="T11" fmla="*/ 314 h 606"/>
              <a:gd name="T12" fmla="*/ 526 w 561"/>
              <a:gd name="T13" fmla="*/ 491 h 606"/>
              <a:gd name="T14" fmla="*/ 509 w 561"/>
              <a:gd name="T15" fmla="*/ 524 h 606"/>
              <a:gd name="T16" fmla="*/ 451 w 561"/>
              <a:gd name="T17" fmla="*/ 528 h 606"/>
              <a:gd name="T18" fmla="*/ 437 w 561"/>
              <a:gd name="T19" fmla="*/ 606 h 606"/>
              <a:gd name="T20" fmla="*/ 205 w 561"/>
              <a:gd name="T21" fmla="*/ 587 h 606"/>
              <a:gd name="T22" fmla="*/ 218 w 561"/>
              <a:gd name="T23" fmla="*/ 329 h 606"/>
              <a:gd name="T24" fmla="*/ 278 w 561"/>
              <a:gd name="T25" fmla="*/ 326 h 606"/>
              <a:gd name="T26" fmla="*/ 33 w 561"/>
              <a:gd name="T27" fmla="*/ 326 h 606"/>
              <a:gd name="T28" fmla="*/ 93 w 561"/>
              <a:gd name="T29" fmla="*/ 329 h 606"/>
              <a:gd name="T30" fmla="*/ 107 w 561"/>
              <a:gd name="T31" fmla="*/ 515 h 606"/>
              <a:gd name="T32" fmla="*/ 80 w 561"/>
              <a:gd name="T33" fmla="*/ 515 h 606"/>
              <a:gd name="T34" fmla="*/ 31 w 561"/>
              <a:gd name="T35" fmla="*/ 357 h 606"/>
              <a:gd name="T36" fmla="*/ 6 w 561"/>
              <a:gd name="T37" fmla="*/ 337 h 606"/>
              <a:gd name="T38" fmla="*/ 145 w 561"/>
              <a:gd name="T39" fmla="*/ 147 h 606"/>
              <a:gd name="T40" fmla="*/ 307 w 561"/>
              <a:gd name="T41" fmla="*/ 319 h 606"/>
              <a:gd name="T42" fmla="*/ 290 w 561"/>
              <a:gd name="T43" fmla="*/ 353 h 606"/>
              <a:gd name="T44" fmla="*/ 232 w 561"/>
              <a:gd name="T45" fmla="*/ 357 h 606"/>
              <a:gd name="T46" fmla="*/ 218 w 561"/>
              <a:gd name="T47" fmla="*/ 600 h 606"/>
              <a:gd name="T48" fmla="*/ 455 w 561"/>
              <a:gd name="T49" fmla="*/ 359 h 606"/>
              <a:gd name="T50" fmla="*/ 468 w 561"/>
              <a:gd name="T51" fmla="*/ 189 h 606"/>
              <a:gd name="T52" fmla="*/ 528 w 561"/>
              <a:gd name="T53" fmla="*/ 186 h 606"/>
              <a:gd name="T54" fmla="*/ 283 w 561"/>
              <a:gd name="T55" fmla="*/ 186 h 606"/>
              <a:gd name="T56" fmla="*/ 343 w 561"/>
              <a:gd name="T57" fmla="*/ 189 h 606"/>
              <a:gd name="T58" fmla="*/ 357 w 561"/>
              <a:gd name="T59" fmla="*/ 280 h 606"/>
              <a:gd name="T60" fmla="*/ 330 w 561"/>
              <a:gd name="T61" fmla="*/ 280 h 606"/>
              <a:gd name="T62" fmla="*/ 281 w 561"/>
              <a:gd name="T63" fmla="*/ 216 h 606"/>
              <a:gd name="T64" fmla="*/ 256 w 561"/>
              <a:gd name="T65" fmla="*/ 196 h 606"/>
              <a:gd name="T66" fmla="*/ 395 w 561"/>
              <a:gd name="T67" fmla="*/ 6 h 606"/>
              <a:gd name="T68" fmla="*/ 557 w 561"/>
              <a:gd name="T69" fmla="*/ 178 h 606"/>
              <a:gd name="T70" fmla="*/ 540 w 561"/>
              <a:gd name="T71" fmla="*/ 212 h 606"/>
              <a:gd name="T72" fmla="*/ 482 w 561"/>
              <a:gd name="T73" fmla="*/ 216 h 606"/>
              <a:gd name="T74" fmla="*/ 468 w 561"/>
              <a:gd name="T75" fmla="*/ 37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1" h="606">
                <a:moveTo>
                  <a:pt x="437" y="606"/>
                </a:moveTo>
                <a:cubicBezTo>
                  <a:pt x="430" y="606"/>
                  <a:pt x="424" y="600"/>
                  <a:pt x="424" y="592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07"/>
                  <a:pt x="430" y="501"/>
                  <a:pt x="437" y="501"/>
                </a:cubicBezTo>
                <a:cubicBezTo>
                  <a:pt x="494" y="501"/>
                  <a:pt x="494" y="501"/>
                  <a:pt x="494" y="501"/>
                </a:cubicBezTo>
                <a:cubicBezTo>
                  <a:pt x="497" y="498"/>
                  <a:pt x="497" y="498"/>
                  <a:pt x="497" y="498"/>
                </a:cubicBezTo>
                <a:cubicBezTo>
                  <a:pt x="374" y="348"/>
                  <a:pt x="374" y="348"/>
                  <a:pt x="374" y="348"/>
                </a:cubicBezTo>
                <a:cubicBezTo>
                  <a:pt x="291" y="446"/>
                  <a:pt x="291" y="446"/>
                  <a:pt x="291" y="446"/>
                </a:cubicBezTo>
                <a:cubicBezTo>
                  <a:pt x="286" y="451"/>
                  <a:pt x="278" y="452"/>
                  <a:pt x="272" y="447"/>
                </a:cubicBezTo>
                <a:cubicBezTo>
                  <a:pt x="266" y="442"/>
                  <a:pt x="266" y="434"/>
                  <a:pt x="271" y="428"/>
                </a:cubicBezTo>
                <a:cubicBezTo>
                  <a:pt x="364" y="319"/>
                  <a:pt x="364" y="319"/>
                  <a:pt x="364" y="319"/>
                </a:cubicBezTo>
                <a:cubicBezTo>
                  <a:pt x="367" y="316"/>
                  <a:pt x="371" y="315"/>
                  <a:pt x="375" y="314"/>
                </a:cubicBezTo>
                <a:cubicBezTo>
                  <a:pt x="379" y="314"/>
                  <a:pt x="383" y="316"/>
                  <a:pt x="385" y="319"/>
                </a:cubicBezTo>
                <a:cubicBezTo>
                  <a:pt x="526" y="491"/>
                  <a:pt x="526" y="491"/>
                  <a:pt x="526" y="491"/>
                </a:cubicBezTo>
                <a:cubicBezTo>
                  <a:pt x="530" y="496"/>
                  <a:pt x="530" y="504"/>
                  <a:pt x="525" y="509"/>
                </a:cubicBezTo>
                <a:cubicBezTo>
                  <a:pt x="509" y="524"/>
                  <a:pt x="509" y="524"/>
                  <a:pt x="509" y="524"/>
                </a:cubicBezTo>
                <a:cubicBezTo>
                  <a:pt x="507" y="527"/>
                  <a:pt x="503" y="528"/>
                  <a:pt x="500" y="528"/>
                </a:cubicBezTo>
                <a:cubicBezTo>
                  <a:pt x="451" y="528"/>
                  <a:pt x="451" y="528"/>
                  <a:pt x="451" y="528"/>
                </a:cubicBezTo>
                <a:cubicBezTo>
                  <a:pt x="451" y="592"/>
                  <a:pt x="451" y="592"/>
                  <a:pt x="451" y="592"/>
                </a:cubicBezTo>
                <a:cubicBezTo>
                  <a:pt x="451" y="600"/>
                  <a:pt x="445" y="606"/>
                  <a:pt x="437" y="606"/>
                </a:cubicBezTo>
                <a:close/>
                <a:moveTo>
                  <a:pt x="218" y="600"/>
                </a:moveTo>
                <a:cubicBezTo>
                  <a:pt x="211" y="600"/>
                  <a:pt x="205" y="594"/>
                  <a:pt x="205" y="587"/>
                </a:cubicBezTo>
                <a:cubicBezTo>
                  <a:pt x="205" y="343"/>
                  <a:pt x="205" y="343"/>
                  <a:pt x="205" y="343"/>
                </a:cubicBezTo>
                <a:cubicBezTo>
                  <a:pt x="205" y="336"/>
                  <a:pt x="211" y="329"/>
                  <a:pt x="218" y="329"/>
                </a:cubicBezTo>
                <a:cubicBezTo>
                  <a:pt x="275" y="329"/>
                  <a:pt x="275" y="329"/>
                  <a:pt x="275" y="329"/>
                </a:cubicBezTo>
                <a:cubicBezTo>
                  <a:pt x="278" y="326"/>
                  <a:pt x="278" y="326"/>
                  <a:pt x="278" y="326"/>
                </a:cubicBezTo>
                <a:cubicBezTo>
                  <a:pt x="156" y="177"/>
                  <a:pt x="156" y="177"/>
                  <a:pt x="156" y="177"/>
                </a:cubicBezTo>
                <a:cubicBezTo>
                  <a:pt x="33" y="326"/>
                  <a:pt x="33" y="326"/>
                  <a:pt x="33" y="326"/>
                </a:cubicBezTo>
                <a:cubicBezTo>
                  <a:pt x="36" y="329"/>
                  <a:pt x="36" y="329"/>
                  <a:pt x="36" y="329"/>
                </a:cubicBezTo>
                <a:cubicBezTo>
                  <a:pt x="93" y="329"/>
                  <a:pt x="93" y="329"/>
                  <a:pt x="93" y="329"/>
                </a:cubicBezTo>
                <a:cubicBezTo>
                  <a:pt x="101" y="329"/>
                  <a:pt x="107" y="336"/>
                  <a:pt x="107" y="343"/>
                </a:cubicBezTo>
                <a:cubicBezTo>
                  <a:pt x="107" y="515"/>
                  <a:pt x="107" y="515"/>
                  <a:pt x="107" y="515"/>
                </a:cubicBezTo>
                <a:cubicBezTo>
                  <a:pt x="107" y="522"/>
                  <a:pt x="101" y="528"/>
                  <a:pt x="93" y="528"/>
                </a:cubicBezTo>
                <a:cubicBezTo>
                  <a:pt x="86" y="528"/>
                  <a:pt x="80" y="522"/>
                  <a:pt x="80" y="515"/>
                </a:cubicBezTo>
                <a:cubicBezTo>
                  <a:pt x="80" y="357"/>
                  <a:pt x="80" y="357"/>
                  <a:pt x="80" y="357"/>
                </a:cubicBezTo>
                <a:cubicBezTo>
                  <a:pt x="31" y="357"/>
                  <a:pt x="31" y="357"/>
                  <a:pt x="31" y="357"/>
                </a:cubicBezTo>
                <a:cubicBezTo>
                  <a:pt x="27" y="357"/>
                  <a:pt x="24" y="355"/>
                  <a:pt x="21" y="353"/>
                </a:cubicBezTo>
                <a:cubicBezTo>
                  <a:pt x="6" y="337"/>
                  <a:pt x="6" y="337"/>
                  <a:pt x="6" y="337"/>
                </a:cubicBezTo>
                <a:cubicBezTo>
                  <a:pt x="1" y="332"/>
                  <a:pt x="0" y="324"/>
                  <a:pt x="5" y="319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51" y="141"/>
                  <a:pt x="161" y="141"/>
                  <a:pt x="166" y="147"/>
                </a:cubicBezTo>
                <a:cubicBezTo>
                  <a:pt x="307" y="319"/>
                  <a:pt x="307" y="319"/>
                  <a:pt x="307" y="319"/>
                </a:cubicBezTo>
                <a:cubicBezTo>
                  <a:pt x="311" y="324"/>
                  <a:pt x="311" y="332"/>
                  <a:pt x="306" y="337"/>
                </a:cubicBezTo>
                <a:cubicBezTo>
                  <a:pt x="290" y="353"/>
                  <a:pt x="290" y="353"/>
                  <a:pt x="290" y="353"/>
                </a:cubicBezTo>
                <a:cubicBezTo>
                  <a:pt x="288" y="355"/>
                  <a:pt x="284" y="357"/>
                  <a:pt x="281" y="357"/>
                </a:cubicBezTo>
                <a:cubicBezTo>
                  <a:pt x="232" y="357"/>
                  <a:pt x="232" y="357"/>
                  <a:pt x="232" y="357"/>
                </a:cubicBezTo>
                <a:cubicBezTo>
                  <a:pt x="232" y="587"/>
                  <a:pt x="232" y="587"/>
                  <a:pt x="232" y="587"/>
                </a:cubicBezTo>
                <a:cubicBezTo>
                  <a:pt x="232" y="594"/>
                  <a:pt x="226" y="600"/>
                  <a:pt x="218" y="600"/>
                </a:cubicBezTo>
                <a:close/>
                <a:moveTo>
                  <a:pt x="468" y="372"/>
                </a:moveTo>
                <a:cubicBezTo>
                  <a:pt x="461" y="372"/>
                  <a:pt x="455" y="366"/>
                  <a:pt x="455" y="359"/>
                </a:cubicBezTo>
                <a:cubicBezTo>
                  <a:pt x="455" y="202"/>
                  <a:pt x="455" y="202"/>
                  <a:pt x="455" y="202"/>
                </a:cubicBezTo>
                <a:cubicBezTo>
                  <a:pt x="455" y="195"/>
                  <a:pt x="461" y="189"/>
                  <a:pt x="468" y="189"/>
                </a:cubicBezTo>
                <a:cubicBezTo>
                  <a:pt x="525" y="189"/>
                  <a:pt x="525" y="189"/>
                  <a:pt x="525" y="189"/>
                </a:cubicBezTo>
                <a:cubicBezTo>
                  <a:pt x="528" y="186"/>
                  <a:pt x="528" y="186"/>
                  <a:pt x="528" y="186"/>
                </a:cubicBezTo>
                <a:cubicBezTo>
                  <a:pt x="406" y="36"/>
                  <a:pt x="406" y="36"/>
                  <a:pt x="406" y="36"/>
                </a:cubicBezTo>
                <a:cubicBezTo>
                  <a:pt x="283" y="186"/>
                  <a:pt x="283" y="186"/>
                  <a:pt x="283" y="186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343" y="189"/>
                  <a:pt x="343" y="189"/>
                  <a:pt x="343" y="189"/>
                </a:cubicBezTo>
                <a:cubicBezTo>
                  <a:pt x="351" y="189"/>
                  <a:pt x="357" y="195"/>
                  <a:pt x="357" y="202"/>
                </a:cubicBezTo>
                <a:cubicBezTo>
                  <a:pt x="357" y="280"/>
                  <a:pt x="357" y="280"/>
                  <a:pt x="357" y="280"/>
                </a:cubicBezTo>
                <a:cubicBezTo>
                  <a:pt x="357" y="288"/>
                  <a:pt x="351" y="294"/>
                  <a:pt x="343" y="294"/>
                </a:cubicBezTo>
                <a:cubicBezTo>
                  <a:pt x="336" y="294"/>
                  <a:pt x="330" y="288"/>
                  <a:pt x="330" y="280"/>
                </a:cubicBezTo>
                <a:cubicBezTo>
                  <a:pt x="330" y="216"/>
                  <a:pt x="330" y="216"/>
                  <a:pt x="330" y="216"/>
                </a:cubicBezTo>
                <a:cubicBezTo>
                  <a:pt x="281" y="216"/>
                  <a:pt x="281" y="216"/>
                  <a:pt x="281" y="216"/>
                </a:cubicBezTo>
                <a:cubicBezTo>
                  <a:pt x="277" y="216"/>
                  <a:pt x="274" y="214"/>
                  <a:pt x="271" y="2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1" y="191"/>
                  <a:pt x="250" y="184"/>
                  <a:pt x="255" y="178"/>
                </a:cubicBezTo>
                <a:cubicBezTo>
                  <a:pt x="395" y="6"/>
                  <a:pt x="395" y="6"/>
                  <a:pt x="395" y="6"/>
                </a:cubicBezTo>
                <a:cubicBezTo>
                  <a:pt x="401" y="0"/>
                  <a:pt x="411" y="0"/>
                  <a:pt x="416" y="6"/>
                </a:cubicBezTo>
                <a:cubicBezTo>
                  <a:pt x="557" y="178"/>
                  <a:pt x="557" y="178"/>
                  <a:pt x="557" y="178"/>
                </a:cubicBezTo>
                <a:cubicBezTo>
                  <a:pt x="561" y="184"/>
                  <a:pt x="561" y="191"/>
                  <a:pt x="556" y="196"/>
                </a:cubicBezTo>
                <a:cubicBezTo>
                  <a:pt x="540" y="212"/>
                  <a:pt x="540" y="212"/>
                  <a:pt x="540" y="212"/>
                </a:cubicBezTo>
                <a:cubicBezTo>
                  <a:pt x="538" y="214"/>
                  <a:pt x="534" y="216"/>
                  <a:pt x="531" y="216"/>
                </a:cubicBezTo>
                <a:cubicBezTo>
                  <a:pt x="482" y="216"/>
                  <a:pt x="482" y="216"/>
                  <a:pt x="482" y="216"/>
                </a:cubicBezTo>
                <a:cubicBezTo>
                  <a:pt x="482" y="359"/>
                  <a:pt x="482" y="359"/>
                  <a:pt x="482" y="359"/>
                </a:cubicBezTo>
                <a:cubicBezTo>
                  <a:pt x="482" y="366"/>
                  <a:pt x="476" y="372"/>
                  <a:pt x="468" y="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7" name="Group 60" descr="up trending graph icon"/>
          <p:cNvGrpSpPr>
            <a:grpSpLocks noChangeAspect="1"/>
          </p:cNvGrpSpPr>
          <p:nvPr/>
        </p:nvGrpSpPr>
        <p:grpSpPr bwMode="auto">
          <a:xfrm>
            <a:off x="5419905" y="1628029"/>
            <a:ext cx="594983" cy="581018"/>
            <a:chOff x="6726" y="600"/>
            <a:chExt cx="426" cy="416"/>
          </a:xfrm>
          <a:solidFill>
            <a:schemeClr val="accent1"/>
          </a:solidFill>
        </p:grpSpPr>
        <p:sp>
          <p:nvSpPr>
            <p:cNvPr id="28" name="Freeform 61"/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2"/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3"/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4"/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65"/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66"/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67"/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68"/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69"/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663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9C19-83DE-4973-ABCA-E62EAF16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60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13F5D-E542-4222-B6E6-2563C2CD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699" y="1799326"/>
            <a:ext cx="8131946" cy="4290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The Single Biggest Problem in Communication is the Illusion that it has </a:t>
            </a:r>
          </a:p>
          <a:p>
            <a:pPr marL="0" indent="0" algn="ctr">
              <a:buNone/>
            </a:pPr>
            <a:r>
              <a:rPr lang="en-US" sz="4800" dirty="0"/>
              <a:t>taken place. </a:t>
            </a:r>
          </a:p>
          <a:p>
            <a:pPr marL="0" indent="0" algn="r">
              <a:buNone/>
            </a:pPr>
            <a:r>
              <a:rPr lang="en-US" sz="2800" dirty="0"/>
              <a:t>George Bernard Shaw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B42E1-882E-4141-BAB9-CB0E12DD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4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Red toy person in front of two lines of white figures">
            <a:extLst>
              <a:ext uri="{FF2B5EF4-FFF2-40B4-BE49-F238E27FC236}">
                <a16:creationId xmlns:a16="http://schemas.microsoft.com/office/drawing/2014/main" id="{BD38E8A8-E1B3-6887-5F20-EFE97FDAF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71" r="28515"/>
          <a:stretch/>
        </p:blipFill>
        <p:spPr>
          <a:xfrm>
            <a:off x="2" y="10"/>
            <a:ext cx="4079708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28D2AF-D724-45D6-BFF2-9AFE4816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825" y="523876"/>
            <a:ext cx="6734175" cy="1865221"/>
          </a:xfrm>
        </p:spPr>
        <p:txBody>
          <a:bodyPr>
            <a:normAutofit/>
          </a:bodyPr>
          <a:lstStyle/>
          <a:p>
            <a:br>
              <a:rPr lang="en-US" sz="1900" b="1" i="0" dirty="0">
                <a:effectLst/>
                <a:latin typeface="Work Sans" panose="020B0604020202020204" pitchFamily="2" charset="0"/>
              </a:rPr>
            </a:br>
            <a:r>
              <a:rPr lang="en-US" sz="2400" b="1" i="0" dirty="0">
                <a:effectLst/>
                <a:latin typeface="Work Sans" panose="020B0604020202020204" pitchFamily="2" charset="0"/>
              </a:rPr>
              <a:t>The</a:t>
            </a:r>
            <a:r>
              <a:rPr lang="en-US" sz="2400" b="1" dirty="0">
                <a:latin typeface="Work Sans" panose="020B0604020202020204" pitchFamily="2" charset="0"/>
              </a:rPr>
              <a:t> 5 Costs of Miscommunication</a:t>
            </a:r>
            <a:br>
              <a:rPr lang="en-US" sz="2400" b="1" dirty="0">
                <a:latin typeface="Work Sans" panose="020B0604020202020204" pitchFamily="2" charset="0"/>
              </a:rPr>
            </a:br>
            <a:br>
              <a:rPr lang="en-US" sz="2400" b="1" i="0" dirty="0">
                <a:effectLst/>
                <a:latin typeface="Work Sans" panose="020B0604020202020204" pitchFamily="2" charset="0"/>
              </a:rPr>
            </a:br>
            <a:r>
              <a:rPr lang="en-US" sz="2400" b="1" dirty="0">
                <a:latin typeface="Work Sans" panose="020B0604020202020204" pitchFamily="2" charset="0"/>
              </a:rPr>
              <a:t>Why </a:t>
            </a:r>
            <a:r>
              <a:rPr lang="en-US" sz="2400" b="1" i="0" dirty="0">
                <a:effectLst/>
                <a:latin typeface="Work Sans" panose="020B0604020202020204" pitchFamily="2" charset="0"/>
              </a:rPr>
              <a:t>Good communication is so Important: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344F0-C9F0-42F8-B868-B5BDBFA27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1" y="2386583"/>
            <a:ext cx="6801589" cy="394754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800" dirty="0"/>
              <a:t>Financial  - $62,400 for every 100 employees</a:t>
            </a:r>
          </a:p>
          <a:p>
            <a:pPr marL="342900" indent="-342900">
              <a:buAutoNum type="arabicPeriod"/>
            </a:pPr>
            <a:r>
              <a:rPr lang="en-US" sz="2800" dirty="0"/>
              <a:t>Relationships – My Family </a:t>
            </a:r>
          </a:p>
          <a:p>
            <a:pPr marL="342900" indent="-342900">
              <a:buAutoNum type="arabicPeriod"/>
            </a:pPr>
            <a:r>
              <a:rPr lang="en-US" sz="2800" dirty="0"/>
              <a:t>High Stress and Anxiety</a:t>
            </a:r>
          </a:p>
          <a:p>
            <a:pPr marL="342900" indent="-342900">
              <a:buAutoNum type="arabicPeriod"/>
            </a:pPr>
            <a:r>
              <a:rPr lang="en-US" sz="2800" dirty="0"/>
              <a:t>Lower Motivation and Engagement </a:t>
            </a:r>
          </a:p>
          <a:p>
            <a:pPr marL="342900" indent="-342900">
              <a:buAutoNum type="arabicPeriod"/>
            </a:pPr>
            <a:r>
              <a:rPr lang="en-US" sz="2800" dirty="0"/>
              <a:t>Reduced Customer Satisfaction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D631D-BA80-44AC-9699-DE2E083D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8276" y="6024562"/>
            <a:ext cx="4480560" cy="256032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Coaching and Consulting by Ronee, LLC</a:t>
            </a:r>
          </a:p>
        </p:txBody>
      </p:sp>
    </p:spTree>
    <p:extLst>
      <p:ext uri="{BB962C8B-B14F-4D97-AF65-F5344CB8AC3E}">
        <p14:creationId xmlns:p14="http://schemas.microsoft.com/office/powerpoint/2010/main" val="162068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E20D-6CB9-48E8-B428-B5248359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86" y="901154"/>
            <a:ext cx="11029616" cy="781093"/>
          </a:xfr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Communication and Collaboration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DB40B-2CE6-4ED9-8014-C59BBEEC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86" y="2340864"/>
            <a:ext cx="10925921" cy="3225435"/>
          </a:xfrm>
          <a:solidFill>
            <a:schemeClr val="tx1">
              <a:lumMod val="65000"/>
              <a:lumOff val="35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</a:rPr>
              <a:t>Much of communication </a:t>
            </a:r>
          </a:p>
          <a:p>
            <a:pPr marL="0" indent="0" algn="ctr">
              <a:buNone/>
            </a:pPr>
            <a:r>
              <a:rPr lang="en-US" sz="6600" dirty="0">
                <a:solidFill>
                  <a:schemeClr val="bg1"/>
                </a:solidFill>
              </a:rPr>
              <a:t>is an inside job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4859C-9B28-4875-BD36-B38074F3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Coaching and Consulting by Ronee,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017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_Win32_JB_SL_v2.potx" id="{1C1B9226-0BCF-4F11-8C9C-4780CC1ABB3B}" vid="{6B91BC45-CF1E-4756-9009-7BE00F9B25C3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043F881-A283-4804-BC69-C2CA14CA78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46A686-309E-4CB8-8B43-0618CA3DC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A6C788-C4FC-4FDC-8A35-3D0FEBD2EC4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 summary presentation</Template>
  <TotalTime>15413</TotalTime>
  <Words>1379</Words>
  <Application>Microsoft Office PowerPoint</Application>
  <PresentationFormat>Widescreen</PresentationFormat>
  <Paragraphs>222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Arial Narrow</vt:lpstr>
      <vt:lpstr>Calibri</vt:lpstr>
      <vt:lpstr>Candara</vt:lpstr>
      <vt:lpstr>Century Gothic</vt:lpstr>
      <vt:lpstr>Corbel</vt:lpstr>
      <vt:lpstr>Gill Sans MT</vt:lpstr>
      <vt:lpstr>Lato</vt:lpstr>
      <vt:lpstr>le-monde-livre-std</vt:lpstr>
      <vt:lpstr>Roboto</vt:lpstr>
      <vt:lpstr>Wingdings</vt:lpstr>
      <vt:lpstr>Wingdings 2</vt:lpstr>
      <vt:lpstr>Work Sans</vt:lpstr>
      <vt:lpstr>DividendVTI</vt:lpstr>
      <vt:lpstr>Savon</vt:lpstr>
      <vt:lpstr>PowerPoint Presentation</vt:lpstr>
      <vt:lpstr>No One Communicates  Around Here! </vt:lpstr>
      <vt:lpstr>Who wants this session  to be a waste of their time? </vt:lpstr>
      <vt:lpstr>Facts and Fun! </vt:lpstr>
      <vt:lpstr>County Experience</vt:lpstr>
      <vt:lpstr>Agenda</vt:lpstr>
      <vt:lpstr>PowerPoint Presentation</vt:lpstr>
      <vt:lpstr> The 5 Costs of Miscommunication  Why Good communication is so Important: </vt:lpstr>
      <vt:lpstr>Communication and Collaboration</vt:lpstr>
      <vt:lpstr>Have  you taken  the garbage out,  yet? </vt:lpstr>
      <vt:lpstr>How would you benefit from better communication?</vt:lpstr>
      <vt:lpstr>What about Psychological Safety?</vt:lpstr>
      <vt:lpstr>PowerPoint Presentation</vt:lpstr>
      <vt:lpstr> </vt:lpstr>
      <vt:lpstr>Five Pillars of Emotional Intelligence (EQ)</vt:lpstr>
      <vt:lpstr>10% Right  What I like about that is…………..and……</vt:lpstr>
      <vt:lpstr>The number one predictor of high performing teams </vt:lpstr>
      <vt:lpstr>NON-VERBAL COMMUNICATON </vt:lpstr>
      <vt:lpstr>Listening </vt:lpstr>
      <vt:lpstr>Barriers to communication </vt:lpstr>
      <vt:lpstr>The 7 C’s Checklist</vt:lpstr>
      <vt:lpstr>5 Steps to Being More Concise when Speaking </vt:lpstr>
      <vt:lpstr>Review </vt:lpstr>
      <vt:lpstr>RESOURES:</vt:lpstr>
      <vt:lpstr>Challenge – Call to Action</vt:lpstr>
      <vt:lpstr>PowerPoint Presentation</vt:lpstr>
      <vt:lpstr>Fifty years later……………..</vt:lpstr>
      <vt:lpstr>The call……………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Summary</dc:title>
  <dc:creator>Ronee Andersen</dc:creator>
  <cp:lastModifiedBy>Kelsey Sebern</cp:lastModifiedBy>
  <cp:revision>4</cp:revision>
  <dcterms:created xsi:type="dcterms:W3CDTF">2021-10-26T14:07:43Z</dcterms:created>
  <dcterms:modified xsi:type="dcterms:W3CDTF">2022-08-08T12:52:23Z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