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468" r:id="rId7"/>
    <p:sldId id="467" r:id="rId8"/>
    <p:sldId id="469" r:id="rId9"/>
    <p:sldId id="457" r:id="rId10"/>
    <p:sldId id="478" r:id="rId11"/>
    <p:sldId id="477" r:id="rId12"/>
    <p:sldId id="476" r:id="rId13"/>
    <p:sldId id="479" r:id="rId14"/>
    <p:sldId id="46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8818D1-D01D-44E2-A9D5-E2188AAF524B}" v="94" dt="2021-12-02T19:41:57.7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8" y="4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n Dickinson" userId="2e8e7b73-c776-4feb-8b52-7075a1af76c5" providerId="ADAL" clId="{048818D1-D01D-44E2-A9D5-E2188AAF524B}"/>
    <pc:docChg chg="undo custSel addSld delSld modSld">
      <pc:chgData name="Erin Dickinson" userId="2e8e7b73-c776-4feb-8b52-7075a1af76c5" providerId="ADAL" clId="{048818D1-D01D-44E2-A9D5-E2188AAF524B}" dt="2021-12-02T19:49:23.922" v="932" actId="20577"/>
      <pc:docMkLst>
        <pc:docMk/>
      </pc:docMkLst>
      <pc:sldChg chg="modSp mod">
        <pc:chgData name="Erin Dickinson" userId="2e8e7b73-c776-4feb-8b52-7075a1af76c5" providerId="ADAL" clId="{048818D1-D01D-44E2-A9D5-E2188AAF524B}" dt="2021-12-02T19:23:48.547" v="3" actId="20577"/>
        <pc:sldMkLst>
          <pc:docMk/>
          <pc:sldMk cId="2198709544" sldId="256"/>
        </pc:sldMkLst>
        <pc:spChg chg="mod">
          <ac:chgData name="Erin Dickinson" userId="2e8e7b73-c776-4feb-8b52-7075a1af76c5" providerId="ADAL" clId="{048818D1-D01D-44E2-A9D5-E2188AAF524B}" dt="2021-12-02T19:23:48.547" v="3" actId="20577"/>
          <ac:spMkLst>
            <pc:docMk/>
            <pc:sldMk cId="2198709544" sldId="256"/>
            <ac:spMk id="3" creationId="{7B328B0A-04E5-4A93-8E3C-2049FCED7A5E}"/>
          </ac:spMkLst>
        </pc:spChg>
      </pc:sldChg>
      <pc:sldChg chg="modSp mod">
        <pc:chgData name="Erin Dickinson" userId="2e8e7b73-c776-4feb-8b52-7075a1af76c5" providerId="ADAL" clId="{048818D1-D01D-44E2-A9D5-E2188AAF524B}" dt="2021-12-02T19:45:59.503" v="833" actId="20577"/>
        <pc:sldMkLst>
          <pc:docMk/>
          <pc:sldMk cId="1728164479" sldId="457"/>
        </pc:sldMkLst>
        <pc:spChg chg="mod">
          <ac:chgData name="Erin Dickinson" userId="2e8e7b73-c776-4feb-8b52-7075a1af76c5" providerId="ADAL" clId="{048818D1-D01D-44E2-A9D5-E2188AAF524B}" dt="2021-12-02T19:34:12.640" v="356" actId="20577"/>
          <ac:spMkLst>
            <pc:docMk/>
            <pc:sldMk cId="1728164479" sldId="457"/>
            <ac:spMk id="2" creationId="{78311553-0ED7-460B-A23D-ABAA8FAD9016}"/>
          </ac:spMkLst>
        </pc:spChg>
        <pc:spChg chg="mod">
          <ac:chgData name="Erin Dickinson" userId="2e8e7b73-c776-4feb-8b52-7075a1af76c5" providerId="ADAL" clId="{048818D1-D01D-44E2-A9D5-E2188AAF524B}" dt="2021-12-02T19:45:59.503" v="833" actId="20577"/>
          <ac:spMkLst>
            <pc:docMk/>
            <pc:sldMk cId="1728164479" sldId="457"/>
            <ac:spMk id="3" creationId="{497FEA14-C749-4E57-903C-5A56F8D84CA5}"/>
          </ac:spMkLst>
        </pc:spChg>
      </pc:sldChg>
      <pc:sldChg chg="modSp mod">
        <pc:chgData name="Erin Dickinson" userId="2e8e7b73-c776-4feb-8b52-7075a1af76c5" providerId="ADAL" clId="{048818D1-D01D-44E2-A9D5-E2188AAF524B}" dt="2021-12-02T19:24:59.481" v="158" actId="20577"/>
        <pc:sldMkLst>
          <pc:docMk/>
          <pc:sldMk cId="1169681512" sldId="467"/>
        </pc:sldMkLst>
        <pc:spChg chg="mod">
          <ac:chgData name="Erin Dickinson" userId="2e8e7b73-c776-4feb-8b52-7075a1af76c5" providerId="ADAL" clId="{048818D1-D01D-44E2-A9D5-E2188AAF524B}" dt="2021-12-02T19:24:59.481" v="158" actId="20577"/>
          <ac:spMkLst>
            <pc:docMk/>
            <pc:sldMk cId="1169681512" sldId="467"/>
            <ac:spMk id="3" creationId="{497FEA14-C749-4E57-903C-5A56F8D84CA5}"/>
          </ac:spMkLst>
        </pc:spChg>
      </pc:sldChg>
      <pc:sldChg chg="modSp mod">
        <pc:chgData name="Erin Dickinson" userId="2e8e7b73-c776-4feb-8b52-7075a1af76c5" providerId="ADAL" clId="{048818D1-D01D-44E2-A9D5-E2188AAF524B}" dt="2021-12-02T19:24:19.544" v="79" actId="20577"/>
        <pc:sldMkLst>
          <pc:docMk/>
          <pc:sldMk cId="1096707464" sldId="468"/>
        </pc:sldMkLst>
        <pc:spChg chg="mod">
          <ac:chgData name="Erin Dickinson" userId="2e8e7b73-c776-4feb-8b52-7075a1af76c5" providerId="ADAL" clId="{048818D1-D01D-44E2-A9D5-E2188AAF524B}" dt="2021-12-02T19:24:19.544" v="79" actId="20577"/>
          <ac:spMkLst>
            <pc:docMk/>
            <pc:sldMk cId="1096707464" sldId="468"/>
            <ac:spMk id="3" creationId="{497FEA14-C749-4E57-903C-5A56F8D84CA5}"/>
          </ac:spMkLst>
        </pc:spChg>
      </pc:sldChg>
      <pc:sldChg chg="modSp mod">
        <pc:chgData name="Erin Dickinson" userId="2e8e7b73-c776-4feb-8b52-7075a1af76c5" providerId="ADAL" clId="{048818D1-D01D-44E2-A9D5-E2188AAF524B}" dt="2021-12-02T19:49:23.922" v="932" actId="20577"/>
        <pc:sldMkLst>
          <pc:docMk/>
          <pc:sldMk cId="3361065481" sldId="476"/>
        </pc:sldMkLst>
        <pc:spChg chg="mod">
          <ac:chgData name="Erin Dickinson" userId="2e8e7b73-c776-4feb-8b52-7075a1af76c5" providerId="ADAL" clId="{048818D1-D01D-44E2-A9D5-E2188AAF524B}" dt="2021-12-02T19:47:06.951" v="899" actId="20577"/>
          <ac:spMkLst>
            <pc:docMk/>
            <pc:sldMk cId="3361065481" sldId="476"/>
            <ac:spMk id="2" creationId="{78311553-0ED7-460B-A23D-ABAA8FAD9016}"/>
          </ac:spMkLst>
        </pc:spChg>
        <pc:spChg chg="mod">
          <ac:chgData name="Erin Dickinson" userId="2e8e7b73-c776-4feb-8b52-7075a1af76c5" providerId="ADAL" clId="{048818D1-D01D-44E2-A9D5-E2188AAF524B}" dt="2021-12-02T19:49:23.922" v="932" actId="20577"/>
          <ac:spMkLst>
            <pc:docMk/>
            <pc:sldMk cId="3361065481" sldId="476"/>
            <ac:spMk id="3" creationId="{497FEA14-C749-4E57-903C-5A56F8D84CA5}"/>
          </ac:spMkLst>
        </pc:spChg>
      </pc:sldChg>
      <pc:sldChg chg="modSp add del mod">
        <pc:chgData name="Erin Dickinson" userId="2e8e7b73-c776-4feb-8b52-7075a1af76c5" providerId="ADAL" clId="{048818D1-D01D-44E2-A9D5-E2188AAF524B}" dt="2021-12-02T19:33:57.748" v="343" actId="47"/>
        <pc:sldMkLst>
          <pc:docMk/>
          <pc:sldMk cId="1302014430" sldId="477"/>
        </pc:sldMkLst>
        <pc:spChg chg="mod">
          <ac:chgData name="Erin Dickinson" userId="2e8e7b73-c776-4feb-8b52-7075a1af76c5" providerId="ADAL" clId="{048818D1-D01D-44E2-A9D5-E2188AAF524B}" dt="2021-12-02T19:33:36.960" v="341" actId="27636"/>
          <ac:spMkLst>
            <pc:docMk/>
            <pc:sldMk cId="1302014430" sldId="477"/>
            <ac:spMk id="2" creationId="{02739CEE-E6B7-48A3-9322-55388E2E7CCD}"/>
          </ac:spMkLst>
        </pc:spChg>
        <pc:spChg chg="mod">
          <ac:chgData name="Erin Dickinson" userId="2e8e7b73-c776-4feb-8b52-7075a1af76c5" providerId="ADAL" clId="{048818D1-D01D-44E2-A9D5-E2188AAF524B}" dt="2021-12-02T19:33:43.774" v="342" actId="14100"/>
          <ac:spMkLst>
            <pc:docMk/>
            <pc:sldMk cId="1302014430" sldId="477"/>
            <ac:spMk id="3" creationId="{F249153B-4DFE-4BCC-816D-B57D156D4D7F}"/>
          </ac:spMkLst>
        </pc:spChg>
      </pc:sldChg>
      <pc:sldChg chg="new del">
        <pc:chgData name="Erin Dickinson" userId="2e8e7b73-c776-4feb-8b52-7075a1af76c5" providerId="ADAL" clId="{048818D1-D01D-44E2-A9D5-E2188AAF524B}" dt="2021-12-02T19:32:51.997" v="245" actId="680"/>
        <pc:sldMkLst>
          <pc:docMk/>
          <pc:sldMk cId="1981431890" sldId="477"/>
        </pc:sldMkLst>
      </pc:sldChg>
      <pc:sldChg chg="modSp add mod">
        <pc:chgData name="Erin Dickinson" userId="2e8e7b73-c776-4feb-8b52-7075a1af76c5" providerId="ADAL" clId="{048818D1-D01D-44E2-A9D5-E2188AAF524B}" dt="2021-12-02T19:46:35.359" v="887" actId="20577"/>
        <pc:sldMkLst>
          <pc:docMk/>
          <pc:sldMk cId="3614479632" sldId="477"/>
        </pc:sldMkLst>
        <pc:spChg chg="mod">
          <ac:chgData name="Erin Dickinson" userId="2e8e7b73-c776-4feb-8b52-7075a1af76c5" providerId="ADAL" clId="{048818D1-D01D-44E2-A9D5-E2188AAF524B}" dt="2021-12-02T19:46:35.359" v="887" actId="20577"/>
          <ac:spMkLst>
            <pc:docMk/>
            <pc:sldMk cId="3614479632" sldId="477"/>
            <ac:spMk id="3" creationId="{497FEA14-C749-4E57-903C-5A56F8D84CA5}"/>
          </ac:spMkLst>
        </pc:spChg>
      </pc:sldChg>
      <pc:sldChg chg="addSp delSp modSp add mod">
        <pc:chgData name="Erin Dickinson" userId="2e8e7b73-c776-4feb-8b52-7075a1af76c5" providerId="ADAL" clId="{048818D1-D01D-44E2-A9D5-E2188AAF524B}" dt="2021-12-02T19:46:07.022" v="834" actId="20577"/>
        <pc:sldMkLst>
          <pc:docMk/>
          <pc:sldMk cId="825488366" sldId="478"/>
        </pc:sldMkLst>
        <pc:spChg chg="mod">
          <ac:chgData name="Erin Dickinson" userId="2e8e7b73-c776-4feb-8b52-7075a1af76c5" providerId="ADAL" clId="{048818D1-D01D-44E2-A9D5-E2188AAF524B}" dt="2021-12-02T19:46:07.022" v="834" actId="20577"/>
          <ac:spMkLst>
            <pc:docMk/>
            <pc:sldMk cId="825488366" sldId="478"/>
            <ac:spMk id="2" creationId="{78311553-0ED7-460B-A23D-ABAA8FAD9016}"/>
          </ac:spMkLst>
        </pc:spChg>
        <pc:spChg chg="mod">
          <ac:chgData name="Erin Dickinson" userId="2e8e7b73-c776-4feb-8b52-7075a1af76c5" providerId="ADAL" clId="{048818D1-D01D-44E2-A9D5-E2188AAF524B}" dt="2021-12-02T19:42:06.449" v="766" actId="26606"/>
          <ac:spMkLst>
            <pc:docMk/>
            <pc:sldMk cId="825488366" sldId="478"/>
            <ac:spMk id="3" creationId="{497FEA14-C749-4E57-903C-5A56F8D84CA5}"/>
          </ac:spMkLst>
        </pc:spChg>
        <pc:spChg chg="del">
          <ac:chgData name="Erin Dickinson" userId="2e8e7b73-c776-4feb-8b52-7075a1af76c5" providerId="ADAL" clId="{048818D1-D01D-44E2-A9D5-E2188AAF524B}" dt="2021-12-02T19:42:06.449" v="766" actId="26606"/>
          <ac:spMkLst>
            <pc:docMk/>
            <pc:sldMk cId="825488366" sldId="478"/>
            <ac:spMk id="8" creationId="{E8A8EAB8-D2FF-444D-B34B-7D32F106AD0E}"/>
          </ac:spMkLst>
        </pc:spChg>
        <pc:spChg chg="add">
          <ac:chgData name="Erin Dickinson" userId="2e8e7b73-c776-4feb-8b52-7075a1af76c5" providerId="ADAL" clId="{048818D1-D01D-44E2-A9D5-E2188AAF524B}" dt="2021-12-02T19:42:06.449" v="766" actId="26606"/>
          <ac:spMkLst>
            <pc:docMk/>
            <pc:sldMk cId="825488366" sldId="478"/>
            <ac:spMk id="17" creationId="{73DE2CFE-42F2-48F0-8706-5264E012B10C}"/>
          </ac:spMkLst>
        </pc:spChg>
        <pc:graphicFrameChg chg="add mod modGraphic">
          <ac:chgData name="Erin Dickinson" userId="2e8e7b73-c776-4feb-8b52-7075a1af76c5" providerId="ADAL" clId="{048818D1-D01D-44E2-A9D5-E2188AAF524B}" dt="2021-12-02T19:42:06.449" v="766" actId="26606"/>
          <ac:graphicFrameMkLst>
            <pc:docMk/>
            <pc:sldMk cId="825488366" sldId="478"/>
            <ac:graphicFrameMk id="4" creationId="{7B253987-5EC8-416B-901C-3516EA574AAF}"/>
          </ac:graphicFrameMkLst>
        </pc:graphicFrameChg>
        <pc:cxnChg chg="del">
          <ac:chgData name="Erin Dickinson" userId="2e8e7b73-c776-4feb-8b52-7075a1af76c5" providerId="ADAL" clId="{048818D1-D01D-44E2-A9D5-E2188AAF524B}" dt="2021-12-02T19:42:06.449" v="766" actId="26606"/>
          <ac:cxnSpMkLst>
            <pc:docMk/>
            <pc:sldMk cId="825488366" sldId="478"/>
            <ac:cxnSpMk id="10" creationId="{067633D1-6EE6-4118-B9F0-B363477BEE7A}"/>
          </ac:cxnSpMkLst>
        </pc:cxnChg>
        <pc:cxnChg chg="del">
          <ac:chgData name="Erin Dickinson" userId="2e8e7b73-c776-4feb-8b52-7075a1af76c5" providerId="ADAL" clId="{048818D1-D01D-44E2-A9D5-E2188AAF524B}" dt="2021-12-02T19:42:06.449" v="766" actId="26606"/>
          <ac:cxnSpMkLst>
            <pc:docMk/>
            <pc:sldMk cId="825488366" sldId="478"/>
            <ac:cxnSpMk id="12" creationId="{4AD7FFC6-42A9-49CB-B5E9-B3F6B038331B}"/>
          </ac:cxnSpMkLst>
        </pc:cxnChg>
      </pc:sldChg>
      <pc:sldChg chg="new del">
        <pc:chgData name="Erin Dickinson" userId="2e8e7b73-c776-4feb-8b52-7075a1af76c5" providerId="ADAL" clId="{048818D1-D01D-44E2-A9D5-E2188AAF524B}" dt="2021-12-02T19:46:51.658" v="889" actId="680"/>
        <pc:sldMkLst>
          <pc:docMk/>
          <pc:sldMk cId="2591548509" sldId="479"/>
        </pc:sldMkLst>
      </pc:sldChg>
      <pc:sldChg chg="add">
        <pc:chgData name="Erin Dickinson" userId="2e8e7b73-c776-4feb-8b52-7075a1af76c5" providerId="ADAL" clId="{048818D1-D01D-44E2-A9D5-E2188AAF524B}" dt="2021-12-02T19:46:58.416" v="890" actId="2890"/>
        <pc:sldMkLst>
          <pc:docMk/>
          <pc:sldMk cId="3775912180" sldId="47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5CAF8-812F-45E4-BDB4-D29F5B689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44788C-E563-451B-A150-16CAC14B75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66D51-453E-4AF4-AC3A-402CE932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08F5-C246-4862-8CF1-45CA73B1984E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E87-B10F-4B47-B5AC-51476E19B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D3E98-90F3-4C26-88C4-FEEFA4F38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44F84-601E-4E55-8385-D0B27288D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5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EB9C5-2CE5-484C-B720-E2056E82D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D80C59-7654-4653-ACB5-E1D31CA88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3F66E-8645-4EB3-8479-2B5923DBA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08F5-C246-4862-8CF1-45CA73B1984E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27D2FC-44D1-48E0-B484-BB2FA252C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667DA-4561-45C6-A8C9-1F6C977DA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44F84-601E-4E55-8385-D0B27288D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576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C421B5-292C-45AC-924D-90952EFBB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4BA84A-A426-4DBA-B0E7-3DE4B96C3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E3D7C-3904-4E24-BF21-34F764BD1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08F5-C246-4862-8CF1-45CA73B1984E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33DA6-E796-4E33-A3A0-E6D658B1C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8FD64-51B7-469F-8ADB-9A3CECDD4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44F84-601E-4E55-8385-D0B27288D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5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02EFF-5D3D-4862-98DE-00C01D5EE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EB1A9-ED02-40B8-BD1E-2B3F06FBB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D4CE2-EF2B-4F18-9623-F4D5BEF6D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08F5-C246-4862-8CF1-45CA73B1984E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33F39-5C8D-4F4F-8B58-DCC78CC18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B881F0-67A4-456B-A97C-4221ED43F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44F84-601E-4E55-8385-D0B27288D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97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B9695-B7C8-4BE6-B950-AD8BEB81D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5C0D2F-DD96-4445-916D-37FED360C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5C0BC-6B5A-427B-A117-C9A6EE8C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08F5-C246-4862-8CF1-45CA73B1984E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E81E2-F914-446A-A90C-20D691A05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3E4CD-7A7A-41BB-A0BE-7D0C5A3AF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44F84-601E-4E55-8385-D0B27288D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26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9C147-CBCC-479F-94A0-264FA9B8C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828ED-F217-4DBB-9CDC-0F33CDC44D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A07171-D0CB-4E71-9F68-392B893F17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E37A87-1DA5-4B26-92B6-B8128A9A6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08F5-C246-4862-8CF1-45CA73B1984E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8388AA-071D-4C49-9B8B-6F29F6660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F1CA3D-8E35-47A5-B7B9-946DB1424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44F84-601E-4E55-8385-D0B27288D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39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1D2A5-708C-4496-8BF0-8E5CAEFA4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A51F34-538C-4C55-B6AA-CAA35FA28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27CEDA-169E-4D51-9250-5B59A30A4B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1719B8-DB29-467A-B39D-B80E89D053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08D275-029E-495D-9437-9AE728A3EE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8845EF-5A23-4398-878C-0964FE9B4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08F5-C246-4862-8CF1-45CA73B1984E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25126C-1CEF-4453-9A8D-862750A53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EC7D3E-919A-4455-99B1-5C7DFB073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44F84-601E-4E55-8385-D0B27288D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2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D091D-4E8F-41A0-9616-E839BFC8D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9EC337-9C46-4ABE-8E7C-3CB302AD8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08F5-C246-4862-8CF1-45CA73B1984E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938472-E23F-4322-937F-858E55C5F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FF7D63-B050-48F2-8974-7E2D7BF92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44F84-601E-4E55-8385-D0B27288D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66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AC23C2-7363-4701-9660-F16BEBB0A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08F5-C246-4862-8CF1-45CA73B1984E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D97088-2A11-40F8-86CD-16A89CC0C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A0687-D74E-413A-B24D-3626A508A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44F84-601E-4E55-8385-D0B27288D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53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A04BC-518F-480B-ABBD-FB2B60ECA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1D743-4E48-463A-8C8E-26C6E9B3A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006A82-470C-42E4-87A7-4F1D9D4790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ED60C-6904-4660-85FB-F4489AD93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08F5-C246-4862-8CF1-45CA73B1984E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6C6714-4BD7-4A6F-B4E3-6F70C82AB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CDB88A-0C7E-4D14-A230-67AE0D829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44F84-601E-4E55-8385-D0B27288D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70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88FA9-488B-4A62-BE65-B53C0323A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24853A-1F80-4643-8C13-10ADFA709C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9C1E8F-FC38-41C7-8326-0904C477F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91E3D7-F690-4F73-84D1-DEF83056A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08F5-C246-4862-8CF1-45CA73B1984E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40FE5-980A-4973-BC65-F478CAE8F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C9DC62-6AD5-40DB-9785-D75D3A543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44F84-601E-4E55-8385-D0B27288D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5C097B-BC8B-4A2E-97A8-21004B05B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6F18F-D974-41BB-9EDB-686EC0619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D236A-BDED-4319-9526-CA936C8CB2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A08F5-C246-4862-8CF1-45CA73B1984E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80004-3ABD-4413-8724-D0033F6F23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452EA-04AC-416B-9341-F8EE3E3A78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44F84-601E-4E55-8385-D0B27288D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826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aj@cruegerdickinson.co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nationalopioidsettlement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457"/>
            <a:ext cx="12192000" cy="22855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8ADFD-DC6B-49BA-BA13-558DAB74A7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6280" y="5093208"/>
            <a:ext cx="7549896" cy="1261872"/>
          </a:xfrm>
        </p:spPr>
        <p:txBody>
          <a:bodyPr anchor="ctr">
            <a:normAutofit/>
          </a:bodyPr>
          <a:lstStyle/>
          <a:p>
            <a:pPr algn="r"/>
            <a:r>
              <a:rPr lang="en-US" sz="4200" dirty="0">
                <a:solidFill>
                  <a:schemeClr val="bg1"/>
                </a:solidFill>
              </a:rPr>
              <a:t>Opioid Litigation: Distributors and J&amp;J Settlement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328B0A-04E5-4A93-8E3C-2049FCED7A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03920" y="5093208"/>
            <a:ext cx="2971800" cy="1261872"/>
          </a:xfrm>
        </p:spPr>
        <p:txBody>
          <a:bodyPr anchor="ctr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</a:rPr>
              <a:t>Iowa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3B81E10A-FAB3-4930-BA7C-317DDD58AB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65" t="20662" r="7501" b="13217"/>
          <a:stretch/>
        </p:blipFill>
        <p:spPr>
          <a:xfrm>
            <a:off x="2029843" y="2910701"/>
            <a:ext cx="10637520" cy="1568039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392F240-FCCC-4D1B-89FD-0485B2F8F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8709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311553-0ED7-460B-A23D-ABAA8FAD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Copies: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FEA14-C749-4E57-903C-5A56F8D84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551146"/>
            <a:ext cx="5008901" cy="512888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Please Send Copies of Your Resolution, Executed Participation Agreements and Executed MOUs to: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hlinkClick r:id="rId2"/>
              </a:rPr>
              <a:t>maj@cruegerdickinson.com</a:t>
            </a:r>
            <a:endParaRPr lang="en-US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kkb@cruegerdickinson.com</a:t>
            </a:r>
          </a:p>
          <a:p>
            <a:pPr marL="0" indent="0">
              <a:buNone/>
            </a:pP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912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311553-0ED7-460B-A23D-ABAA8FAD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Weekly Meetings: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FEA14-C749-4E57-903C-5A56F8D84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551146"/>
            <a:ext cx="5008901" cy="512888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339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739CEE-E6B7-48A3-9322-55388E2E7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2903" y="949325"/>
            <a:ext cx="8071706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Where does the information reside?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9153B-4DFE-4BCC-816D-B57D156D4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2902" y="3429000"/>
            <a:ext cx="8071697" cy="165576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3200" b="0" i="0" u="sng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  <a:hlinkClick r:id="rId2"/>
              </a:rPr>
              <a:t>https://nationalopioidsettlement.com/</a:t>
            </a:r>
            <a:r>
              <a:rPr lang="en-US" sz="32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.  </a:t>
            </a:r>
            <a:endParaRPr lang="en-US" sz="3200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C4521DE-248E-440D-AAD6-FD9E7D34B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5285" y="0"/>
            <a:ext cx="0" cy="68580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42C13FA-4C0F-42D0-9626-5BA6040D8C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6252485"/>
            <a:ext cx="121920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645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311553-0ED7-460B-A23D-ABAA8FAD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Who needs to Sign Off?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FEA14-C749-4E57-903C-5A56F8D84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All Counties and Cities above 10,000 population and All Litigating Counties.</a:t>
            </a:r>
          </a:p>
        </p:txBody>
      </p:sp>
    </p:spTree>
    <p:extLst>
      <p:ext uri="{BB962C8B-B14F-4D97-AF65-F5344CB8AC3E}">
        <p14:creationId xmlns:p14="http://schemas.microsoft.com/office/powerpoint/2010/main" val="1096707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311553-0ED7-460B-A23D-ABAA8FAD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Why we need Total  Participation?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FEA14-C749-4E57-903C-5A56F8D84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13153"/>
            <a:ext cx="5008901" cy="536688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Because even a few litigating entities not participating dramatically affects the total money into the state.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All litigating entities are critical to get all the money.  Even one litigating entity not signing on can dramatically affect the $ to Iowa.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b="1" u="sng" dirty="0">
                <a:solidFill>
                  <a:schemeClr val="bg1"/>
                </a:solidFill>
              </a:rPr>
              <a:t>Bottom Line</a:t>
            </a:r>
            <a:r>
              <a:rPr lang="en-US" sz="2000" b="1" dirty="0">
                <a:solidFill>
                  <a:schemeClr val="bg1"/>
                </a:solidFill>
              </a:rPr>
              <a:t>:  We need all litigating entities to release their claims and all counties and cities above 10K population.</a:t>
            </a: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681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739CEE-E6B7-48A3-9322-55388E2E7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2903" y="949325"/>
            <a:ext cx="8071706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Settlement Approval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9153B-4DFE-4BCC-816D-B57D156D4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2902" y="3429000"/>
            <a:ext cx="8071697" cy="165576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32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  </a:t>
            </a:r>
            <a:endParaRPr lang="en-US" sz="3200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EC4521DE-248E-440D-AAD6-FD9E7D34B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5285" y="0"/>
            <a:ext cx="0" cy="68580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442C13FA-4C0F-42D0-9626-5BA6040D8C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6252485"/>
            <a:ext cx="121920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389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311553-0ED7-460B-A23D-ABAA8FAD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Registration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FEA14-C749-4E57-903C-5A56F8D84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1348" y="488521"/>
            <a:ext cx="5643553" cy="5191512"/>
          </a:xfrm>
        </p:spPr>
        <p:txBody>
          <a:bodyPr anchor="ctr">
            <a:normAutofit/>
          </a:bodyPr>
          <a:lstStyle/>
          <a:p>
            <a:pPr marL="457200" indent="-457200">
              <a:buAutoNum type="arabicPeriod"/>
            </a:pPr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chemeClr val="bg1"/>
                </a:solidFill>
              </a:rPr>
              <a:t>All litigating entities are registered.  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chemeClr val="bg1"/>
                </a:solidFill>
              </a:rPr>
              <a:t>Six Counties Above 10K in population have not registered:  Boone, Cass, Franklin, Kossuth, Louisa, Warren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chemeClr val="bg1"/>
                </a:solidFill>
              </a:rPr>
              <a:t>19 unregistered cities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chemeClr val="bg1"/>
                </a:solidFill>
              </a:rPr>
              <a:t>Need 27 more entities to register!</a:t>
            </a:r>
          </a:p>
          <a:p>
            <a:pPr marL="457200" indent="-457200">
              <a:buAutoNum type="arabicPeriod"/>
            </a:pP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164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311553-0ED7-460B-A23D-ABAA8FAD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Un-Registered Cities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FEA14-C749-4E57-903C-5A56F8D84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951" y="3355130"/>
            <a:ext cx="2669407" cy="242733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endParaRPr lang="en-US" sz="1600"/>
          </a:p>
          <a:p>
            <a:pPr marL="0" indent="0">
              <a:buNone/>
            </a:pPr>
            <a:endParaRPr lang="en-US" sz="1600" b="1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B253987-5EC8-416B-901C-3516EA574A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4594"/>
              </p:ext>
            </p:extLst>
          </p:nvPr>
        </p:nvGraphicFramePr>
        <p:xfrm>
          <a:off x="4804809" y="952500"/>
          <a:ext cx="6618311" cy="48299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9809">
                  <a:extLst>
                    <a:ext uri="{9D8B030D-6E8A-4147-A177-3AD203B41FA5}">
                      <a16:colId xmlns:a16="http://schemas.microsoft.com/office/drawing/2014/main" val="170955901"/>
                    </a:ext>
                  </a:extLst>
                </a:gridCol>
                <a:gridCol w="1084969">
                  <a:extLst>
                    <a:ext uri="{9D8B030D-6E8A-4147-A177-3AD203B41FA5}">
                      <a16:colId xmlns:a16="http://schemas.microsoft.com/office/drawing/2014/main" val="996095036"/>
                    </a:ext>
                  </a:extLst>
                </a:gridCol>
                <a:gridCol w="582978">
                  <a:extLst>
                    <a:ext uri="{9D8B030D-6E8A-4147-A177-3AD203B41FA5}">
                      <a16:colId xmlns:a16="http://schemas.microsoft.com/office/drawing/2014/main" val="1999226622"/>
                    </a:ext>
                  </a:extLst>
                </a:gridCol>
                <a:gridCol w="3030555">
                  <a:extLst>
                    <a:ext uri="{9D8B030D-6E8A-4147-A177-3AD203B41FA5}">
                      <a16:colId xmlns:a16="http://schemas.microsoft.com/office/drawing/2014/main" val="1522682865"/>
                    </a:ext>
                  </a:extLst>
                </a:gridCol>
              </a:tblGrid>
              <a:tr h="243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Altoona 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19,221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POLK COUNTY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extLst>
                  <a:ext uri="{0D108BD9-81ED-4DB2-BD59-A6C34878D82A}">
                    <a16:rowId xmlns:a16="http://schemas.microsoft.com/office/drawing/2014/main" val="244124435"/>
                  </a:ext>
                </a:extLst>
              </a:tr>
              <a:tr h="243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Ames 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66,258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STORY COUNTY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extLst>
                  <a:ext uri="{0D108BD9-81ED-4DB2-BD59-A6C34878D82A}">
                    <a16:rowId xmlns:a16="http://schemas.microsoft.com/office/drawing/2014/main" val="3306713560"/>
                  </a:ext>
                </a:extLst>
              </a:tr>
              <a:tr h="243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Ankeny 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67,355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POLK COUNTY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extLst>
                  <a:ext uri="{0D108BD9-81ED-4DB2-BD59-A6C34878D82A}">
                    <a16:rowId xmlns:a16="http://schemas.microsoft.com/office/drawing/2014/main" val="3136464872"/>
                  </a:ext>
                </a:extLst>
              </a:tr>
              <a:tr h="243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Cedar Rapids 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133,562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LINN COUNTY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extLst>
                  <a:ext uri="{0D108BD9-81ED-4DB2-BD59-A6C34878D82A}">
                    <a16:rowId xmlns:a16="http://schemas.microsoft.com/office/drawing/2014/main" val="651195568"/>
                  </a:ext>
                </a:extLst>
              </a:tr>
              <a:tr h="243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Council Bluffs 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62,166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POTTAWATTAMIE COUNTY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extLst>
                  <a:ext uri="{0D108BD9-81ED-4DB2-BD59-A6C34878D82A}">
                    <a16:rowId xmlns:a16="http://schemas.microsoft.com/office/drawing/2014/main" val="2830965057"/>
                  </a:ext>
                </a:extLst>
              </a:tr>
              <a:tr h="243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Davenport 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101,590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SCOTT COUNTY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extLst>
                  <a:ext uri="{0D108BD9-81ED-4DB2-BD59-A6C34878D82A}">
                    <a16:rowId xmlns:a16="http://schemas.microsoft.com/office/drawing/2014/main" val="1065701339"/>
                  </a:ext>
                </a:extLst>
              </a:tr>
              <a:tr h="243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Des Moines 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214,237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POLK COUNTY, WARREN COUNTY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extLst>
                  <a:ext uri="{0D108BD9-81ED-4DB2-BD59-A6C34878D82A}">
                    <a16:rowId xmlns:a16="http://schemas.microsoft.com/office/drawing/2014/main" val="2269881662"/>
                  </a:ext>
                </a:extLst>
              </a:tr>
              <a:tr h="243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Fort Madison 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10,321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LEE COUNTY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extLst>
                  <a:ext uri="{0D108BD9-81ED-4DB2-BD59-A6C34878D82A}">
                    <a16:rowId xmlns:a16="http://schemas.microsoft.com/office/drawing/2014/main" val="1830895276"/>
                  </a:ext>
                </a:extLst>
              </a:tr>
              <a:tr h="243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Grimes 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14,804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DALLAS COUNTY, POLK COUNTY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extLst>
                  <a:ext uri="{0D108BD9-81ED-4DB2-BD59-A6C34878D82A}">
                    <a16:rowId xmlns:a16="http://schemas.microsoft.com/office/drawing/2014/main" val="2913471256"/>
                  </a:ext>
                </a:extLst>
              </a:tr>
              <a:tr h="243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Indianola 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16,015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WARREN COUNTY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extLst>
                  <a:ext uri="{0D108BD9-81ED-4DB2-BD59-A6C34878D82A}">
                    <a16:rowId xmlns:a16="http://schemas.microsoft.com/office/drawing/2014/main" val="3138158418"/>
                  </a:ext>
                </a:extLst>
              </a:tr>
              <a:tr h="243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Iowa 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75,130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JOHNSON COUNTY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extLst>
                  <a:ext uri="{0D108BD9-81ED-4DB2-BD59-A6C34878D82A}">
                    <a16:rowId xmlns:a16="http://schemas.microsoft.com/office/drawing/2014/main" val="3275710018"/>
                  </a:ext>
                </a:extLst>
              </a:tr>
              <a:tr h="243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Keokuk 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10,157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LEE COUNTY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extLst>
                  <a:ext uri="{0D108BD9-81ED-4DB2-BD59-A6C34878D82A}">
                    <a16:rowId xmlns:a16="http://schemas.microsoft.com/office/drawing/2014/main" val="3524577251"/>
                  </a:ext>
                </a:extLst>
              </a:tr>
              <a:tr h="243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Le Mars 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10,081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PLYMOUTH COUNTY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extLst>
                  <a:ext uri="{0D108BD9-81ED-4DB2-BD59-A6C34878D82A}">
                    <a16:rowId xmlns:a16="http://schemas.microsoft.com/office/drawing/2014/main" val="4140920740"/>
                  </a:ext>
                </a:extLst>
              </a:tr>
              <a:tr h="243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Marion 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40,359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LINN COUNTY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extLst>
                  <a:ext uri="{0D108BD9-81ED-4DB2-BD59-A6C34878D82A}">
                    <a16:rowId xmlns:a16="http://schemas.microsoft.com/office/drawing/2014/main" val="2525698626"/>
                  </a:ext>
                </a:extLst>
              </a:tr>
              <a:tr h="243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Mason City 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26,931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CERRO GORDO COUNTY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extLst>
                  <a:ext uri="{0D108BD9-81ED-4DB2-BD59-A6C34878D82A}">
                    <a16:rowId xmlns:a16="http://schemas.microsoft.com/office/drawing/2014/main" val="1557209556"/>
                  </a:ext>
                </a:extLst>
              </a:tr>
              <a:tr h="243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Pleasant Hill 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10,019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POLK COUNTY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extLst>
                  <a:ext uri="{0D108BD9-81ED-4DB2-BD59-A6C34878D82A}">
                    <a16:rowId xmlns:a16="http://schemas.microsoft.com/office/drawing/2014/main" val="2492858072"/>
                  </a:ext>
                </a:extLst>
              </a:tr>
              <a:tr h="243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Spencer 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10,952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CLAY COUNTY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extLst>
                  <a:ext uri="{0D108BD9-81ED-4DB2-BD59-A6C34878D82A}">
                    <a16:rowId xmlns:a16="http://schemas.microsoft.com/office/drawing/2014/main" val="4200425254"/>
                  </a:ext>
                </a:extLst>
              </a:tr>
              <a:tr h="243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Urbandale 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44,379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DALLAS COUNTY, POLK COUNTY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extLst>
                  <a:ext uri="{0D108BD9-81ED-4DB2-BD59-A6C34878D82A}">
                    <a16:rowId xmlns:a16="http://schemas.microsoft.com/office/drawing/2014/main" val="3793794862"/>
                  </a:ext>
                </a:extLst>
              </a:tr>
              <a:tr h="441282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West Des Moines 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67,899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DALLAS COUNTY, MADISON COUNTY, POLK COUNTY, WARREN COUNTY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6" marR="6856" marT="6856" marB="0" anchor="b"/>
                </a:tc>
                <a:extLst>
                  <a:ext uri="{0D108BD9-81ED-4DB2-BD59-A6C34878D82A}">
                    <a16:rowId xmlns:a16="http://schemas.microsoft.com/office/drawing/2014/main" val="3134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5488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311553-0ED7-460B-A23D-ABAA8FAD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Approval Process: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FEA14-C749-4E57-903C-5A56F8D84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1348" y="488521"/>
            <a:ext cx="5643553" cy="5191512"/>
          </a:xfrm>
        </p:spPr>
        <p:txBody>
          <a:bodyPr anchor="ctr">
            <a:normAutofit lnSpcReduction="10000"/>
          </a:bodyPr>
          <a:lstStyle/>
          <a:p>
            <a:pPr marL="457200" indent="-457200">
              <a:buAutoNum type="arabicPeriod"/>
            </a:pPr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chemeClr val="bg1"/>
                </a:solidFill>
              </a:rPr>
              <a:t>Registration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chemeClr val="bg1"/>
                </a:solidFill>
              </a:rPr>
              <a:t> Your Representative will be receiving two revised Participation Agreements (the documents to agree to the Settlements (One Distributors and one J&amp;J) today or tomorrow.  We also sent these out in a link today.  USE EITHER DOCUMENT OR HARD COPY.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chemeClr val="bg1"/>
                </a:solidFill>
              </a:rPr>
              <a:t>Present the Settlement and Allocation MOU to you Board </a:t>
            </a:r>
            <a:r>
              <a:rPr lang="en-US" sz="2000" dirty="0">
                <a:solidFill>
                  <a:srgbClr val="C00000"/>
                </a:solidFill>
              </a:rPr>
              <a:t>before Jan. 2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chemeClr val="bg1"/>
                </a:solidFill>
              </a:rPr>
              <a:t>Board Vote.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chemeClr val="bg1"/>
                </a:solidFill>
              </a:rPr>
              <a:t>Resolution Authorizing Representative to Sign The Participation Agreements and Execute the Iowa Allocation MOU.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chemeClr val="bg1"/>
                </a:solidFill>
              </a:rPr>
              <a:t>Representative Signs 2 Participation Agreements and MOU.</a:t>
            </a:r>
          </a:p>
          <a:p>
            <a:pPr marL="457200" indent="-457200">
              <a:buAutoNum type="arabicPeriod"/>
            </a:pPr>
            <a:r>
              <a:rPr lang="en-US" sz="2000" b="1" dirty="0">
                <a:solidFill>
                  <a:schemeClr val="bg1"/>
                </a:solidFill>
              </a:rPr>
              <a:t>COMPLETE!</a:t>
            </a:r>
          </a:p>
        </p:txBody>
      </p:sp>
    </p:spTree>
    <p:extLst>
      <p:ext uri="{BB962C8B-B14F-4D97-AF65-F5344CB8AC3E}">
        <p14:creationId xmlns:p14="http://schemas.microsoft.com/office/powerpoint/2010/main" val="3614479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311553-0ED7-460B-A23D-ABAA8FAD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Documents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FEA14-C749-4E57-903C-5A56F8D84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551146"/>
            <a:ext cx="5008901" cy="5128887"/>
          </a:xfrm>
        </p:spPr>
        <p:txBody>
          <a:bodyPr anchor="ctr">
            <a:norm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Distributors Participation Agreement (EXECUTE AND SEND BACK)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Janssen Participation Agreement (EXECUTE AND SEND BACK)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Draft Board Resolution (MODIFY AS YOU SEE FIT, EXECUTE AND SEND BACK)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Iowa Allocation MOU (EXECUTE AND SEND BACK)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065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a7dbcb4-3a3a-4bd8-9652-c7413d6b8667">
      <UserInfo>
        <DisplayName>Krista Baisch</DisplayName>
        <AccountId>23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A5E848C5FE3F42A4B080A5C71423DD" ma:contentTypeVersion="13" ma:contentTypeDescription="Create a new document." ma:contentTypeScope="" ma:versionID="641a15d79f82c4d699a8e97a0421e095">
  <xsd:schema xmlns:xsd="http://www.w3.org/2001/XMLSchema" xmlns:xs="http://www.w3.org/2001/XMLSchema" xmlns:p="http://schemas.microsoft.com/office/2006/metadata/properties" xmlns:ns2="6a7dbcb4-3a3a-4bd8-9652-c7413d6b8667" xmlns:ns3="65808c20-3762-4318-b6e1-427dcbf02f31" targetNamespace="http://schemas.microsoft.com/office/2006/metadata/properties" ma:root="true" ma:fieldsID="25585e570503628aef5b3479c3670ef3" ns2:_="" ns3:_="">
    <xsd:import namespace="6a7dbcb4-3a3a-4bd8-9652-c7413d6b8667"/>
    <xsd:import namespace="65808c20-3762-4318-b6e1-427dcbf02f3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7dbcb4-3a3a-4bd8-9652-c7413d6b86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808c20-3762-4318-b6e1-427dcbf02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E8C367-0FFE-4A6A-A379-51D57551B89B}">
  <ds:schemaRefs>
    <ds:schemaRef ds:uri="6a7dbcb4-3a3a-4bd8-9652-c7413d6b8667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A18DC64-8AD0-4D98-9C9C-417CA51690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8492EC-4130-4279-95EB-146DC0CD6D16}">
  <ds:schemaRefs>
    <ds:schemaRef ds:uri="65808c20-3762-4318-b6e1-427dcbf02f31"/>
    <ds:schemaRef ds:uri="6a7dbcb4-3a3a-4bd8-9652-c7413d6b866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8773</TotalTime>
  <Words>462</Words>
  <Application>Microsoft Office PowerPoint</Application>
  <PresentationFormat>Widescreen</PresentationFormat>
  <Paragraphs>118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Tw Cen MT</vt:lpstr>
      <vt:lpstr>Office Theme</vt:lpstr>
      <vt:lpstr>Opioid Litigation: Distributors and J&amp;J Settlement</vt:lpstr>
      <vt:lpstr>Where does the information reside?</vt:lpstr>
      <vt:lpstr>Who needs to Sign Off?</vt:lpstr>
      <vt:lpstr>Why we need Total  Participation?</vt:lpstr>
      <vt:lpstr>Settlement Approval Process</vt:lpstr>
      <vt:lpstr>Registration</vt:lpstr>
      <vt:lpstr>Un-Registered Cities</vt:lpstr>
      <vt:lpstr>Approval Process:</vt:lpstr>
      <vt:lpstr>Documents</vt:lpstr>
      <vt:lpstr>Copies:</vt:lpstr>
      <vt:lpstr>Weekly Meetings: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Opioid Litigation Proposed Settlement</dc:title>
  <dc:creator>Erin Dickinson</dc:creator>
  <cp:lastModifiedBy>Erin Dickinson</cp:lastModifiedBy>
  <cp:revision>9</cp:revision>
  <dcterms:created xsi:type="dcterms:W3CDTF">2021-07-27T11:07:12Z</dcterms:created>
  <dcterms:modified xsi:type="dcterms:W3CDTF">2021-12-02T19:49:33Z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0x01010094A5E848C5FE3F42A4B080A5C71423DD</vt:lpwstr>
  </property>
</Properties>
</file>