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7"/>
  </p:handoutMasterIdLst>
  <p:sldIdLst>
    <p:sldId id="256" r:id="rId2"/>
    <p:sldId id="262" r:id="rId3"/>
    <p:sldId id="263" r:id="rId4"/>
    <p:sldId id="266" r:id="rId5"/>
    <p:sldId id="267" r:id="rId6"/>
    <p:sldId id="268" r:id="rId7"/>
    <p:sldId id="257" r:id="rId8"/>
    <p:sldId id="264" r:id="rId9"/>
    <p:sldId id="258" r:id="rId10"/>
    <p:sldId id="272" r:id="rId11"/>
    <p:sldId id="259" r:id="rId12"/>
    <p:sldId id="260" r:id="rId13"/>
    <p:sldId id="271" r:id="rId14"/>
    <p:sldId id="261" r:id="rId15"/>
    <p:sldId id="27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230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09F586-97C0-432C-BEEC-13BB01551CF5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364B1865-74D7-4689-A7DD-96F458A6C509}">
      <dgm:prSet phldrT="[Text]"/>
      <dgm:spPr/>
      <dgm:t>
        <a:bodyPr/>
        <a:lstStyle/>
        <a:p>
          <a:r>
            <a:rPr lang="en-US" b="1" dirty="0"/>
            <a:t>Month 1</a:t>
          </a:r>
        </a:p>
      </dgm:t>
    </dgm:pt>
    <dgm:pt modelId="{83E7E1E7-D710-4AD4-A45B-43509DCE5721}" type="parTrans" cxnId="{EB2E04F6-8736-4C52-A21A-10D214D42DBC}">
      <dgm:prSet/>
      <dgm:spPr/>
      <dgm:t>
        <a:bodyPr/>
        <a:lstStyle/>
        <a:p>
          <a:endParaRPr lang="en-US"/>
        </a:p>
      </dgm:t>
    </dgm:pt>
    <dgm:pt modelId="{3A80B1D6-736D-496B-A223-5D678F23DBDB}" type="sibTrans" cxnId="{EB2E04F6-8736-4C52-A21A-10D214D42DBC}">
      <dgm:prSet/>
      <dgm:spPr/>
      <dgm:t>
        <a:bodyPr/>
        <a:lstStyle/>
        <a:p>
          <a:endParaRPr lang="en-US"/>
        </a:p>
      </dgm:t>
    </dgm:pt>
    <dgm:pt modelId="{B282DBB0-E9D8-4C37-9657-BA8064DED609}">
      <dgm:prSet phldrT="[Text]" custT="1"/>
      <dgm:spPr/>
      <dgm:t>
        <a:bodyPr/>
        <a:lstStyle/>
        <a:p>
          <a:r>
            <a:rPr lang="en-US" sz="1600" dirty="0"/>
            <a:t>Overview to BOS</a:t>
          </a:r>
        </a:p>
      </dgm:t>
    </dgm:pt>
    <dgm:pt modelId="{7127DB7B-7A9C-408E-8459-3E613BF481AD}" type="parTrans" cxnId="{679BCC61-061C-4A9E-B9F0-752FA5AA790B}">
      <dgm:prSet/>
      <dgm:spPr/>
      <dgm:t>
        <a:bodyPr/>
        <a:lstStyle/>
        <a:p>
          <a:endParaRPr lang="en-US"/>
        </a:p>
      </dgm:t>
    </dgm:pt>
    <dgm:pt modelId="{8FCAFECF-2BE2-4F59-A776-BE0A00190439}" type="sibTrans" cxnId="{679BCC61-061C-4A9E-B9F0-752FA5AA790B}">
      <dgm:prSet/>
      <dgm:spPr/>
      <dgm:t>
        <a:bodyPr/>
        <a:lstStyle/>
        <a:p>
          <a:endParaRPr lang="en-US"/>
        </a:p>
      </dgm:t>
    </dgm:pt>
    <dgm:pt modelId="{E8B239C3-CF69-4054-8606-0E6256F01914}">
      <dgm:prSet phldrT="[Text]" custT="1"/>
      <dgm:spPr/>
      <dgm:t>
        <a:bodyPr/>
        <a:lstStyle/>
        <a:p>
          <a:r>
            <a:rPr lang="en-US" sz="1600" dirty="0"/>
            <a:t>Communication with Elected Officials and Department Heads</a:t>
          </a:r>
        </a:p>
      </dgm:t>
    </dgm:pt>
    <dgm:pt modelId="{456E4C09-DFE2-480C-98B5-30021856545D}" type="parTrans" cxnId="{54B263FB-E215-487A-8CD1-192E036E5363}">
      <dgm:prSet/>
      <dgm:spPr/>
      <dgm:t>
        <a:bodyPr/>
        <a:lstStyle/>
        <a:p>
          <a:endParaRPr lang="en-US"/>
        </a:p>
      </dgm:t>
    </dgm:pt>
    <dgm:pt modelId="{98ED31DC-CF45-4ED5-9D2D-ACD0F95CA6E6}" type="sibTrans" cxnId="{54B263FB-E215-487A-8CD1-192E036E5363}">
      <dgm:prSet/>
      <dgm:spPr/>
      <dgm:t>
        <a:bodyPr/>
        <a:lstStyle/>
        <a:p>
          <a:endParaRPr lang="en-US"/>
        </a:p>
      </dgm:t>
    </dgm:pt>
    <dgm:pt modelId="{0909EA92-4AB4-416C-BDB3-1CD5F39B81DF}">
      <dgm:prSet phldrT="[Text]"/>
      <dgm:spPr/>
      <dgm:t>
        <a:bodyPr/>
        <a:lstStyle/>
        <a:p>
          <a:r>
            <a:rPr lang="en-US" b="1" dirty="0"/>
            <a:t>Month 2</a:t>
          </a:r>
        </a:p>
      </dgm:t>
    </dgm:pt>
    <dgm:pt modelId="{D3902062-283B-4EB7-921F-41473E50230A}" type="parTrans" cxnId="{9E3AF1C0-DB98-438C-A943-CF1D978B3167}">
      <dgm:prSet/>
      <dgm:spPr/>
      <dgm:t>
        <a:bodyPr/>
        <a:lstStyle/>
        <a:p>
          <a:endParaRPr lang="en-US"/>
        </a:p>
      </dgm:t>
    </dgm:pt>
    <dgm:pt modelId="{E71B8BDD-C6F4-4C07-97DE-2B27CB948ABE}" type="sibTrans" cxnId="{9E3AF1C0-DB98-438C-A943-CF1D978B3167}">
      <dgm:prSet/>
      <dgm:spPr/>
      <dgm:t>
        <a:bodyPr/>
        <a:lstStyle/>
        <a:p>
          <a:endParaRPr lang="en-US"/>
        </a:p>
      </dgm:t>
    </dgm:pt>
    <dgm:pt modelId="{68188C17-FDE5-4CEE-83C6-2918E2C260E2}">
      <dgm:prSet phldrT="[Text]"/>
      <dgm:spPr/>
      <dgm:t>
        <a:bodyPr/>
        <a:lstStyle/>
        <a:p>
          <a:r>
            <a:rPr lang="en-US" b="1" dirty="0"/>
            <a:t>Month 3 - 6</a:t>
          </a:r>
        </a:p>
      </dgm:t>
    </dgm:pt>
    <dgm:pt modelId="{9B54D12B-8CC7-4378-B886-A8306B4277F5}" type="parTrans" cxnId="{1D7C9766-D9E9-4B8B-A229-CBDF24AAFF0D}">
      <dgm:prSet/>
      <dgm:spPr/>
      <dgm:t>
        <a:bodyPr/>
        <a:lstStyle/>
        <a:p>
          <a:endParaRPr lang="en-US"/>
        </a:p>
      </dgm:t>
    </dgm:pt>
    <dgm:pt modelId="{4CBB58AA-953C-4CD2-B2AE-E75781F3BF3C}" type="sibTrans" cxnId="{1D7C9766-D9E9-4B8B-A229-CBDF24AAFF0D}">
      <dgm:prSet/>
      <dgm:spPr/>
      <dgm:t>
        <a:bodyPr/>
        <a:lstStyle/>
        <a:p>
          <a:endParaRPr lang="en-US"/>
        </a:p>
      </dgm:t>
    </dgm:pt>
    <dgm:pt modelId="{E9286A6B-7658-4D1A-B1E7-0ADE36E394C1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/>
            <a:t>Data Gathering</a:t>
          </a:r>
        </a:p>
      </dgm:t>
    </dgm:pt>
    <dgm:pt modelId="{125BAC43-D89A-4095-8722-B77B78F9510F}" type="parTrans" cxnId="{A1B19397-DB60-4327-8DBA-72DDFDC77F24}">
      <dgm:prSet/>
      <dgm:spPr/>
      <dgm:t>
        <a:bodyPr/>
        <a:lstStyle/>
        <a:p>
          <a:endParaRPr lang="en-US"/>
        </a:p>
      </dgm:t>
    </dgm:pt>
    <dgm:pt modelId="{7A0F84E4-F494-4D9A-A537-07EC544D3E8E}" type="sibTrans" cxnId="{A1B19397-DB60-4327-8DBA-72DDFDC77F24}">
      <dgm:prSet/>
      <dgm:spPr/>
      <dgm:t>
        <a:bodyPr/>
        <a:lstStyle/>
        <a:p>
          <a:endParaRPr lang="en-US"/>
        </a:p>
      </dgm:t>
    </dgm:pt>
    <dgm:pt modelId="{2A2F10B4-69D3-4FD5-9CE8-038D2E54533E}">
      <dgm:prSet phldrT="[Text]" custT="1"/>
      <dgm:spPr/>
      <dgm:t>
        <a:bodyPr/>
        <a:lstStyle/>
        <a:p>
          <a:r>
            <a:rPr lang="en-US" sz="1600" dirty="0"/>
            <a:t>Program Committee Meeting (Initial)</a:t>
          </a:r>
        </a:p>
      </dgm:t>
    </dgm:pt>
    <dgm:pt modelId="{3BEEA733-2523-4F85-A064-6C73B0730B45}" type="parTrans" cxnId="{6FD39179-31AE-4595-A685-EBB12B74F9A3}">
      <dgm:prSet/>
      <dgm:spPr/>
      <dgm:t>
        <a:bodyPr/>
        <a:lstStyle/>
        <a:p>
          <a:endParaRPr lang="en-US"/>
        </a:p>
      </dgm:t>
    </dgm:pt>
    <dgm:pt modelId="{E35EADA8-13E8-44FC-8A22-56561367078C}" type="sibTrans" cxnId="{6FD39179-31AE-4595-A685-EBB12B74F9A3}">
      <dgm:prSet/>
      <dgm:spPr/>
      <dgm:t>
        <a:bodyPr/>
        <a:lstStyle/>
        <a:p>
          <a:endParaRPr lang="en-US"/>
        </a:p>
      </dgm:t>
    </dgm:pt>
    <dgm:pt modelId="{09FBBD66-C314-4567-8DE5-356B3D4E6363}">
      <dgm:prSet phldrT="[Text]" custT="1"/>
      <dgm:spPr/>
      <dgm:t>
        <a:bodyPr/>
        <a:lstStyle/>
        <a:p>
          <a:r>
            <a:rPr lang="en-US" sz="1600" dirty="0"/>
            <a:t>Review goals of COOP/COG</a:t>
          </a:r>
        </a:p>
      </dgm:t>
    </dgm:pt>
    <dgm:pt modelId="{A86A9BA3-FFD7-494F-9288-A3F124D538E7}" type="parTrans" cxnId="{3CD22959-4B6D-4205-9B84-91D7D8CF1704}">
      <dgm:prSet/>
      <dgm:spPr/>
      <dgm:t>
        <a:bodyPr/>
        <a:lstStyle/>
        <a:p>
          <a:endParaRPr lang="en-US"/>
        </a:p>
      </dgm:t>
    </dgm:pt>
    <dgm:pt modelId="{AD8FDEE5-ECFB-442A-955B-482EFA2A0BEB}" type="sibTrans" cxnId="{3CD22959-4B6D-4205-9B84-91D7D8CF1704}">
      <dgm:prSet/>
      <dgm:spPr/>
      <dgm:t>
        <a:bodyPr/>
        <a:lstStyle/>
        <a:p>
          <a:endParaRPr lang="en-US"/>
        </a:p>
      </dgm:t>
    </dgm:pt>
    <dgm:pt modelId="{839C334F-DA31-4C2A-9E51-8D75C5C9A81C}">
      <dgm:prSet phldrT="[Text]" custT="1"/>
      <dgm:spPr/>
      <dgm:t>
        <a:bodyPr/>
        <a:lstStyle/>
        <a:p>
          <a:r>
            <a:rPr lang="en-US" sz="1600" dirty="0"/>
            <a:t>Timeframe</a:t>
          </a:r>
        </a:p>
      </dgm:t>
    </dgm:pt>
    <dgm:pt modelId="{A7148E74-9F16-4B95-B194-03EE8385DC89}" type="parTrans" cxnId="{93D12484-7B6F-4C9E-B66D-064E6B294E83}">
      <dgm:prSet/>
      <dgm:spPr/>
      <dgm:t>
        <a:bodyPr/>
        <a:lstStyle/>
        <a:p>
          <a:endParaRPr lang="en-US"/>
        </a:p>
      </dgm:t>
    </dgm:pt>
    <dgm:pt modelId="{46DECCA8-CC15-4A0D-9DF8-BDDD49BDC99F}" type="sibTrans" cxnId="{93D12484-7B6F-4C9E-B66D-064E6B294E83}">
      <dgm:prSet/>
      <dgm:spPr/>
      <dgm:t>
        <a:bodyPr/>
        <a:lstStyle/>
        <a:p>
          <a:endParaRPr lang="en-US"/>
        </a:p>
      </dgm:t>
    </dgm:pt>
    <dgm:pt modelId="{E0ACC107-50D2-45DA-BBC0-CC90E624E50C}">
      <dgm:prSet phldrT="[Text]" custT="1"/>
      <dgm:spPr/>
      <dgm:t>
        <a:bodyPr/>
        <a:lstStyle/>
        <a:p>
          <a:r>
            <a:rPr lang="en-US" sz="1600" dirty="0"/>
            <a:t>Expectations</a:t>
          </a:r>
        </a:p>
      </dgm:t>
    </dgm:pt>
    <dgm:pt modelId="{7A5C6318-7A8E-40D3-A832-6EE47CDD261E}" type="parTrans" cxnId="{41BB8791-87F7-4B1E-8FA6-5B1D940CD462}">
      <dgm:prSet/>
      <dgm:spPr/>
      <dgm:t>
        <a:bodyPr/>
        <a:lstStyle/>
        <a:p>
          <a:endParaRPr lang="en-US"/>
        </a:p>
      </dgm:t>
    </dgm:pt>
    <dgm:pt modelId="{E4FCC79D-0646-48A2-87BA-0352D246927E}" type="sibTrans" cxnId="{41BB8791-87F7-4B1E-8FA6-5B1D940CD462}">
      <dgm:prSet/>
      <dgm:spPr/>
      <dgm:t>
        <a:bodyPr/>
        <a:lstStyle/>
        <a:p>
          <a:endParaRPr lang="en-US"/>
        </a:p>
      </dgm:t>
    </dgm:pt>
    <dgm:pt modelId="{08F85569-042F-4A04-80E1-85B34D232DB5}">
      <dgm:prSet phldrT="[Text]" custT="1"/>
      <dgm:spPr/>
      <dgm:t>
        <a:bodyPr/>
        <a:lstStyle/>
        <a:p>
          <a:pPr marL="34290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dirty="0"/>
        </a:p>
      </dgm:t>
    </dgm:pt>
    <dgm:pt modelId="{841C104E-B81E-4AF0-844D-253EF369B2EB}" type="parTrans" cxnId="{B086EEF0-2AB5-471B-BED5-35A515521965}">
      <dgm:prSet/>
      <dgm:spPr/>
      <dgm:t>
        <a:bodyPr/>
        <a:lstStyle/>
        <a:p>
          <a:endParaRPr lang="en-US"/>
        </a:p>
      </dgm:t>
    </dgm:pt>
    <dgm:pt modelId="{DB3CEABC-36AA-4B75-8FAE-E54E8BB8930B}" type="sibTrans" cxnId="{B086EEF0-2AB5-471B-BED5-35A515521965}">
      <dgm:prSet/>
      <dgm:spPr/>
      <dgm:t>
        <a:bodyPr/>
        <a:lstStyle/>
        <a:p>
          <a:endParaRPr lang="en-US"/>
        </a:p>
      </dgm:t>
    </dgm:pt>
    <dgm:pt modelId="{A9486992-98AC-4D17-A764-372645407EDE}">
      <dgm:prSet phldrT="[Text]"/>
      <dgm:spPr/>
      <dgm:t>
        <a:bodyPr/>
        <a:lstStyle/>
        <a:p>
          <a:r>
            <a:rPr lang="en-US" b="1" dirty="0"/>
            <a:t>Month 7 - 8</a:t>
          </a:r>
        </a:p>
      </dgm:t>
    </dgm:pt>
    <dgm:pt modelId="{E99429DE-737B-4F15-922C-F633E44AF5CB}" type="parTrans" cxnId="{E345B3D9-66BA-47B8-8B18-A4CBBBC80758}">
      <dgm:prSet/>
      <dgm:spPr/>
      <dgm:t>
        <a:bodyPr/>
        <a:lstStyle/>
        <a:p>
          <a:endParaRPr lang="en-US"/>
        </a:p>
      </dgm:t>
    </dgm:pt>
    <dgm:pt modelId="{87E7032D-AAA4-4381-9D22-9B85F530DBC1}" type="sibTrans" cxnId="{E345B3D9-66BA-47B8-8B18-A4CBBBC80758}">
      <dgm:prSet/>
      <dgm:spPr/>
      <dgm:t>
        <a:bodyPr/>
        <a:lstStyle/>
        <a:p>
          <a:endParaRPr lang="en-US"/>
        </a:p>
      </dgm:t>
    </dgm:pt>
    <dgm:pt modelId="{11915570-7DD1-42FF-9026-C2F468864828}">
      <dgm:prSet phldrT="[Text]" custT="1"/>
      <dgm:spPr/>
      <dgm:t>
        <a:bodyPr/>
        <a:lstStyle/>
        <a:p>
          <a:r>
            <a:rPr lang="en-US" sz="1600" dirty="0"/>
            <a:t>Compilation of data gathering</a:t>
          </a:r>
        </a:p>
      </dgm:t>
    </dgm:pt>
    <dgm:pt modelId="{0B266204-A5B4-46A9-BEFC-961B299B3CA8}" type="parTrans" cxnId="{D190B390-46A8-4569-85CD-153D9479FA53}">
      <dgm:prSet/>
      <dgm:spPr/>
      <dgm:t>
        <a:bodyPr/>
        <a:lstStyle/>
        <a:p>
          <a:endParaRPr lang="en-US"/>
        </a:p>
      </dgm:t>
    </dgm:pt>
    <dgm:pt modelId="{23F377DD-8835-455A-AD98-20102D9CA96E}" type="sibTrans" cxnId="{D190B390-46A8-4569-85CD-153D9479FA53}">
      <dgm:prSet/>
      <dgm:spPr/>
      <dgm:t>
        <a:bodyPr/>
        <a:lstStyle/>
        <a:p>
          <a:endParaRPr lang="en-US"/>
        </a:p>
      </dgm:t>
    </dgm:pt>
    <dgm:pt modelId="{0D3B946A-A5AC-4E07-8F08-A0DC2BDE4D43}">
      <dgm:prSet phldrT="[Text]"/>
      <dgm:spPr/>
      <dgm:t>
        <a:bodyPr/>
        <a:lstStyle/>
        <a:p>
          <a:r>
            <a:rPr lang="en-US" b="1" dirty="0"/>
            <a:t>Month 9 - 10</a:t>
          </a:r>
        </a:p>
      </dgm:t>
    </dgm:pt>
    <dgm:pt modelId="{CF7F1CD2-B097-4AFB-86F1-DDACD0288A93}" type="parTrans" cxnId="{716293CB-9CA5-4F05-A90D-74AF23587691}">
      <dgm:prSet/>
      <dgm:spPr/>
      <dgm:t>
        <a:bodyPr/>
        <a:lstStyle/>
        <a:p>
          <a:endParaRPr lang="en-US"/>
        </a:p>
      </dgm:t>
    </dgm:pt>
    <dgm:pt modelId="{01501BC1-1027-416A-90AD-5ED5C5A8A6BE}" type="sibTrans" cxnId="{716293CB-9CA5-4F05-A90D-74AF23587691}">
      <dgm:prSet/>
      <dgm:spPr/>
      <dgm:t>
        <a:bodyPr/>
        <a:lstStyle/>
        <a:p>
          <a:endParaRPr lang="en-US"/>
        </a:p>
      </dgm:t>
    </dgm:pt>
    <dgm:pt modelId="{17D89C57-11C2-47FD-9D59-1FEA30B620CA}">
      <dgm:prSet phldrT="[Text]" custT="1"/>
      <dgm:spPr/>
      <dgm:t>
        <a:bodyPr/>
        <a:lstStyle/>
        <a:p>
          <a:r>
            <a:rPr lang="en-US" sz="1600" dirty="0"/>
            <a:t>Program Committee Meetings – reviewing draft documents</a:t>
          </a:r>
        </a:p>
      </dgm:t>
    </dgm:pt>
    <dgm:pt modelId="{DE8F9AEF-D29B-489C-9F07-4B6BF1AB25E9}" type="parTrans" cxnId="{F7E2C2BE-ADCE-475E-B833-700C0BEAEFA7}">
      <dgm:prSet/>
      <dgm:spPr/>
      <dgm:t>
        <a:bodyPr/>
        <a:lstStyle/>
        <a:p>
          <a:endParaRPr lang="en-US"/>
        </a:p>
      </dgm:t>
    </dgm:pt>
    <dgm:pt modelId="{A5E44290-1DD9-4C4F-9ACC-A7205C543786}" type="sibTrans" cxnId="{F7E2C2BE-ADCE-475E-B833-700C0BEAEFA7}">
      <dgm:prSet/>
      <dgm:spPr/>
      <dgm:t>
        <a:bodyPr/>
        <a:lstStyle/>
        <a:p>
          <a:endParaRPr lang="en-US"/>
        </a:p>
      </dgm:t>
    </dgm:pt>
    <dgm:pt modelId="{9BFD8028-A560-4F23-A0A4-FF4032586EF8}">
      <dgm:prSet phldrT="[Text]"/>
      <dgm:spPr/>
      <dgm:t>
        <a:bodyPr/>
        <a:lstStyle/>
        <a:p>
          <a:r>
            <a:rPr lang="en-US" b="1" dirty="0"/>
            <a:t>Month 11 - 13</a:t>
          </a:r>
        </a:p>
      </dgm:t>
    </dgm:pt>
    <dgm:pt modelId="{69CC8EFE-5BF7-4540-AC8F-B924D13C1651}" type="parTrans" cxnId="{BE3130E0-19BE-45C9-8165-D970AA8D232A}">
      <dgm:prSet/>
      <dgm:spPr/>
      <dgm:t>
        <a:bodyPr/>
        <a:lstStyle/>
        <a:p>
          <a:endParaRPr lang="en-US"/>
        </a:p>
      </dgm:t>
    </dgm:pt>
    <dgm:pt modelId="{E50DAF9E-C998-4BCB-A9BF-41CFA256E023}" type="sibTrans" cxnId="{BE3130E0-19BE-45C9-8165-D970AA8D232A}">
      <dgm:prSet/>
      <dgm:spPr/>
      <dgm:t>
        <a:bodyPr/>
        <a:lstStyle/>
        <a:p>
          <a:endParaRPr lang="en-US"/>
        </a:p>
      </dgm:t>
    </dgm:pt>
    <dgm:pt modelId="{9D1254BF-C6E8-485D-AD55-81D1A9B371CE}">
      <dgm:prSet phldrT="[Text]" custT="1"/>
      <dgm:spPr/>
      <dgm:t>
        <a:bodyPr/>
        <a:lstStyle/>
        <a:p>
          <a:r>
            <a:rPr lang="en-US" sz="1600" dirty="0"/>
            <a:t>BOS Discussions and Plan Adoption</a:t>
          </a:r>
        </a:p>
      </dgm:t>
    </dgm:pt>
    <dgm:pt modelId="{6CDB46E8-72C8-43A3-80EA-785847B1A199}" type="parTrans" cxnId="{CA773162-7D10-423F-A55D-95F10B2D7956}">
      <dgm:prSet/>
      <dgm:spPr/>
      <dgm:t>
        <a:bodyPr/>
        <a:lstStyle/>
        <a:p>
          <a:endParaRPr lang="en-US"/>
        </a:p>
      </dgm:t>
    </dgm:pt>
    <dgm:pt modelId="{FCDA778A-2048-4093-B27A-1EA492A0090C}" type="sibTrans" cxnId="{CA773162-7D10-423F-A55D-95F10B2D7956}">
      <dgm:prSet/>
      <dgm:spPr/>
      <dgm:t>
        <a:bodyPr/>
        <a:lstStyle/>
        <a:p>
          <a:endParaRPr lang="en-US"/>
        </a:p>
      </dgm:t>
    </dgm:pt>
    <dgm:pt modelId="{76ED232B-442C-45AB-B9F1-57FADDFF9522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/>
            <a:t>Identify Hazards  and Vulnerability Assessments</a:t>
          </a:r>
        </a:p>
      </dgm:t>
    </dgm:pt>
    <dgm:pt modelId="{6E8F6DF0-AF71-40C4-9FA0-E031A4C67FF2}" type="parTrans" cxnId="{00486F00-7412-427D-856C-23B21877725D}">
      <dgm:prSet/>
      <dgm:spPr/>
      <dgm:t>
        <a:bodyPr/>
        <a:lstStyle/>
        <a:p>
          <a:endParaRPr lang="en-US"/>
        </a:p>
      </dgm:t>
    </dgm:pt>
    <dgm:pt modelId="{6CD423B3-994B-4F8B-8A54-922FC069E3B2}" type="sibTrans" cxnId="{00486F00-7412-427D-856C-23B21877725D}">
      <dgm:prSet/>
      <dgm:spPr/>
      <dgm:t>
        <a:bodyPr/>
        <a:lstStyle/>
        <a:p>
          <a:endParaRPr lang="en-US"/>
        </a:p>
      </dgm:t>
    </dgm:pt>
    <dgm:pt modelId="{12901270-4CC5-4408-BCA0-A3A58856590D}" type="pres">
      <dgm:prSet presAssocID="{8009F586-97C0-432C-BEEC-13BB01551CF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7324364B-8E58-4F01-AE3B-31AF1F050934}" type="pres">
      <dgm:prSet presAssocID="{364B1865-74D7-4689-A7DD-96F458A6C509}" presName="Accent1" presStyleCnt="0"/>
      <dgm:spPr/>
    </dgm:pt>
    <dgm:pt modelId="{63EDC837-1641-4F87-808E-C149DDD3DC32}" type="pres">
      <dgm:prSet presAssocID="{364B1865-74D7-4689-A7DD-96F458A6C509}" presName="Accent" presStyleLbl="node1" presStyleIdx="0" presStyleCnt="6" custScaleX="141309" custLinFactNeighborX="-75482"/>
      <dgm:spPr/>
    </dgm:pt>
    <dgm:pt modelId="{E5F1299A-18D0-4EC8-9CC0-4E5BAC45DDCA}" type="pres">
      <dgm:prSet presAssocID="{364B1865-74D7-4689-A7DD-96F458A6C509}" presName="Child1" presStyleLbl="revTx" presStyleIdx="0" presStyleCnt="12" custScaleX="446715" custLinFactNeighborX="82155" custLinFactNeighborY="-8637">
        <dgm:presLayoutVars>
          <dgm:chMax val="0"/>
          <dgm:chPref val="0"/>
          <dgm:bulletEnabled val="1"/>
        </dgm:presLayoutVars>
      </dgm:prSet>
      <dgm:spPr/>
    </dgm:pt>
    <dgm:pt modelId="{23EA122C-6B81-4FB2-9710-9DB8332291CC}" type="pres">
      <dgm:prSet presAssocID="{364B1865-74D7-4689-A7DD-96F458A6C509}" presName="Parent1" presStyleLbl="revTx" presStyleIdx="1" presStyleCnt="12" custLinFactX="-35256" custLinFactNeighborX="-100000">
        <dgm:presLayoutVars>
          <dgm:chMax val="1"/>
          <dgm:chPref val="1"/>
          <dgm:bulletEnabled val="1"/>
        </dgm:presLayoutVars>
      </dgm:prSet>
      <dgm:spPr/>
    </dgm:pt>
    <dgm:pt modelId="{40411C9C-F4FB-47E0-9322-E21A5252A4EE}" type="pres">
      <dgm:prSet presAssocID="{0909EA92-4AB4-416C-BDB3-1CD5F39B81DF}" presName="Accent2" presStyleCnt="0"/>
      <dgm:spPr/>
    </dgm:pt>
    <dgm:pt modelId="{8921F6D4-EEAD-49D7-8B90-5C370AE1BB0C}" type="pres">
      <dgm:prSet presAssocID="{0909EA92-4AB4-416C-BDB3-1CD5F39B81DF}" presName="Accent" presStyleLbl="node1" presStyleIdx="1" presStyleCnt="6" custScaleX="141309" custLinFactNeighborX="-75482"/>
      <dgm:spPr/>
    </dgm:pt>
    <dgm:pt modelId="{E94F47FA-BBF0-4229-8E59-B2F7E416BD5C}" type="pres">
      <dgm:prSet presAssocID="{0909EA92-4AB4-416C-BDB3-1CD5F39B81DF}" presName="Child2" presStyleLbl="revTx" presStyleIdx="2" presStyleCnt="12" custScaleX="453735" custLinFactNeighborX="94754" custLinFactNeighborY="8822">
        <dgm:presLayoutVars>
          <dgm:chMax val="0"/>
          <dgm:chPref val="0"/>
          <dgm:bulletEnabled val="1"/>
        </dgm:presLayoutVars>
      </dgm:prSet>
      <dgm:spPr/>
    </dgm:pt>
    <dgm:pt modelId="{0B97C440-90FC-4C0D-B0E6-7561FF3F0EF9}" type="pres">
      <dgm:prSet presAssocID="{0909EA92-4AB4-416C-BDB3-1CD5F39B81DF}" presName="Parent2" presStyleLbl="revTx" presStyleIdx="3" presStyleCnt="12" custLinFactX="-35256" custLinFactNeighborX="-100000">
        <dgm:presLayoutVars>
          <dgm:chMax val="1"/>
          <dgm:chPref val="1"/>
          <dgm:bulletEnabled val="1"/>
        </dgm:presLayoutVars>
      </dgm:prSet>
      <dgm:spPr/>
    </dgm:pt>
    <dgm:pt modelId="{D4682A4F-9A8B-4E03-8A82-00DB90D08997}" type="pres">
      <dgm:prSet presAssocID="{68188C17-FDE5-4CEE-83C6-2918E2C260E2}" presName="Accent3" presStyleCnt="0"/>
      <dgm:spPr/>
    </dgm:pt>
    <dgm:pt modelId="{A0B7E8E4-2A60-43B6-BB95-D3B882E958BC}" type="pres">
      <dgm:prSet presAssocID="{68188C17-FDE5-4CEE-83C6-2918E2C260E2}" presName="Accent" presStyleLbl="node1" presStyleIdx="2" presStyleCnt="6" custScaleX="141309" custLinFactNeighborX="-75482"/>
      <dgm:spPr/>
    </dgm:pt>
    <dgm:pt modelId="{602DBC8E-9CF2-4390-8404-9F76854F81E8}" type="pres">
      <dgm:prSet presAssocID="{68188C17-FDE5-4CEE-83C6-2918E2C260E2}" presName="Child3" presStyleLbl="revTx" presStyleIdx="4" presStyleCnt="12" custScaleX="460571" custLinFactNeighborX="82209" custLinFactNeighborY="30441">
        <dgm:presLayoutVars>
          <dgm:chMax val="0"/>
          <dgm:chPref val="0"/>
          <dgm:bulletEnabled val="1"/>
        </dgm:presLayoutVars>
      </dgm:prSet>
      <dgm:spPr/>
    </dgm:pt>
    <dgm:pt modelId="{7C237360-4129-413C-A452-B5AD9D408840}" type="pres">
      <dgm:prSet presAssocID="{68188C17-FDE5-4CEE-83C6-2918E2C260E2}" presName="Parent3" presStyleLbl="revTx" presStyleIdx="5" presStyleCnt="12" custScaleX="159255" custLinFactX="-35256" custLinFactNeighborX="-100000">
        <dgm:presLayoutVars>
          <dgm:chMax val="1"/>
          <dgm:chPref val="1"/>
          <dgm:bulletEnabled val="1"/>
        </dgm:presLayoutVars>
      </dgm:prSet>
      <dgm:spPr/>
    </dgm:pt>
    <dgm:pt modelId="{5E85886A-13B5-4B73-A1DB-3BAF264B24D4}" type="pres">
      <dgm:prSet presAssocID="{A9486992-98AC-4D17-A764-372645407EDE}" presName="Accent4" presStyleCnt="0"/>
      <dgm:spPr/>
    </dgm:pt>
    <dgm:pt modelId="{2DC1D4FD-DE31-4C5C-A0FF-D6B413C85F43}" type="pres">
      <dgm:prSet presAssocID="{A9486992-98AC-4D17-A764-372645407EDE}" presName="Accent" presStyleLbl="node1" presStyleIdx="3" presStyleCnt="6" custScaleX="141309" custLinFactNeighborX="-75482"/>
      <dgm:spPr/>
    </dgm:pt>
    <dgm:pt modelId="{5FFB3112-4545-46CB-B12E-1C35425A77EA}" type="pres">
      <dgm:prSet presAssocID="{A9486992-98AC-4D17-A764-372645407EDE}" presName="Child4" presStyleLbl="revTx" presStyleIdx="6" presStyleCnt="12" custScaleX="373674" custLinFactNeighborX="33263">
        <dgm:presLayoutVars>
          <dgm:chMax val="0"/>
          <dgm:chPref val="0"/>
          <dgm:bulletEnabled val="1"/>
        </dgm:presLayoutVars>
      </dgm:prSet>
      <dgm:spPr/>
    </dgm:pt>
    <dgm:pt modelId="{194C0514-F67D-4853-A45B-02A52C9691F4}" type="pres">
      <dgm:prSet presAssocID="{A9486992-98AC-4D17-A764-372645407EDE}" presName="Parent4" presStyleLbl="revTx" presStyleIdx="7" presStyleCnt="12" custScaleX="149526" custLinFactX="-35256" custLinFactNeighborX="-100000">
        <dgm:presLayoutVars>
          <dgm:chMax val="1"/>
          <dgm:chPref val="1"/>
          <dgm:bulletEnabled val="1"/>
        </dgm:presLayoutVars>
      </dgm:prSet>
      <dgm:spPr/>
    </dgm:pt>
    <dgm:pt modelId="{55596A88-556E-487B-BC00-2597515DAAC8}" type="pres">
      <dgm:prSet presAssocID="{0D3B946A-A5AC-4E07-8F08-A0DC2BDE4D43}" presName="Accent5" presStyleCnt="0"/>
      <dgm:spPr/>
    </dgm:pt>
    <dgm:pt modelId="{3C830145-FFE9-40FA-AEC0-22770150DFE3}" type="pres">
      <dgm:prSet presAssocID="{0D3B946A-A5AC-4E07-8F08-A0DC2BDE4D43}" presName="Accent" presStyleLbl="node1" presStyleIdx="4" presStyleCnt="6" custScaleX="141309" custLinFactNeighborX="-75482"/>
      <dgm:spPr/>
    </dgm:pt>
    <dgm:pt modelId="{C18FC906-460E-431D-880A-17D37F5176BF}" type="pres">
      <dgm:prSet presAssocID="{0D3B946A-A5AC-4E07-8F08-A0DC2BDE4D43}" presName="Child5" presStyleLbl="revTx" presStyleIdx="8" presStyleCnt="12" custScaleX="353793" custLinFactNeighborX="28820">
        <dgm:presLayoutVars>
          <dgm:chMax val="0"/>
          <dgm:chPref val="0"/>
          <dgm:bulletEnabled val="1"/>
        </dgm:presLayoutVars>
      </dgm:prSet>
      <dgm:spPr/>
    </dgm:pt>
    <dgm:pt modelId="{127E4511-4CA8-4F95-9B40-7D7FFE20CBCC}" type="pres">
      <dgm:prSet presAssocID="{0D3B946A-A5AC-4E07-8F08-A0DC2BDE4D43}" presName="Parent5" presStyleLbl="revTx" presStyleIdx="9" presStyleCnt="12" custScaleX="143584" custLinFactX="-35256" custLinFactNeighborX="-100000">
        <dgm:presLayoutVars>
          <dgm:chMax val="1"/>
          <dgm:chPref val="1"/>
          <dgm:bulletEnabled val="1"/>
        </dgm:presLayoutVars>
      </dgm:prSet>
      <dgm:spPr/>
    </dgm:pt>
    <dgm:pt modelId="{D072615F-EE02-4E17-8EBE-6893FB8D033A}" type="pres">
      <dgm:prSet presAssocID="{9BFD8028-A560-4F23-A0A4-FF4032586EF8}" presName="Accent6" presStyleCnt="0"/>
      <dgm:spPr/>
    </dgm:pt>
    <dgm:pt modelId="{5C057FBB-CD5E-44F4-A6DE-7DC7537854BC}" type="pres">
      <dgm:prSet presAssocID="{9BFD8028-A560-4F23-A0A4-FF4032586EF8}" presName="Accent" presStyleLbl="node1" presStyleIdx="5" presStyleCnt="6" custScaleX="141309" custLinFactNeighborX="-87859"/>
      <dgm:spPr/>
    </dgm:pt>
    <dgm:pt modelId="{9092B5EA-BA11-4210-A9C5-339F90AC0EC3}" type="pres">
      <dgm:prSet presAssocID="{9BFD8028-A560-4F23-A0A4-FF4032586EF8}" presName="Child6" presStyleLbl="revTx" presStyleIdx="10" presStyleCnt="12" custScaleX="342797" custLinFactNeighborX="25118" custLinFactNeighborY="15177">
        <dgm:presLayoutVars>
          <dgm:chMax val="0"/>
          <dgm:chPref val="0"/>
          <dgm:bulletEnabled val="1"/>
        </dgm:presLayoutVars>
      </dgm:prSet>
      <dgm:spPr/>
    </dgm:pt>
    <dgm:pt modelId="{6F462B91-3551-4895-B9F8-58F34A391073}" type="pres">
      <dgm:prSet presAssocID="{9BFD8028-A560-4F23-A0A4-FF4032586EF8}" presName="Parent6" presStyleLbl="revTx" presStyleIdx="11" presStyleCnt="12" custScaleX="196538" custLinFactX="-35256" custLinFactNeighborX="-100000">
        <dgm:presLayoutVars>
          <dgm:chMax val="1"/>
          <dgm:chPref val="1"/>
          <dgm:bulletEnabled val="1"/>
        </dgm:presLayoutVars>
      </dgm:prSet>
      <dgm:spPr/>
    </dgm:pt>
  </dgm:ptLst>
  <dgm:cxnLst>
    <dgm:cxn modelId="{00486F00-7412-427D-856C-23B21877725D}" srcId="{68188C17-FDE5-4CEE-83C6-2918E2C260E2}" destId="{76ED232B-442C-45AB-B9F1-57FADDFF9522}" srcOrd="1" destOrd="0" parTransId="{6E8F6DF0-AF71-40C4-9FA0-E031A4C67FF2}" sibTransId="{6CD423B3-994B-4F8B-8A54-922FC069E3B2}"/>
    <dgm:cxn modelId="{956AAF1F-4AD7-4654-B0F5-58A5DE5D65D6}" type="presOf" srcId="{839C334F-DA31-4C2A-9E51-8D75C5C9A81C}" destId="{E94F47FA-BBF0-4229-8E59-B2F7E416BD5C}" srcOrd="0" destOrd="2" presId="urn:microsoft.com/office/officeart/2009/layout/CircleArrowProcess"/>
    <dgm:cxn modelId="{23AAC038-582B-40F6-AD65-D0045E78C7ED}" type="presOf" srcId="{E8B239C3-CF69-4054-8606-0E6256F01914}" destId="{E5F1299A-18D0-4EC8-9CC0-4E5BAC45DDCA}" srcOrd="0" destOrd="1" presId="urn:microsoft.com/office/officeart/2009/layout/CircleArrowProcess"/>
    <dgm:cxn modelId="{73B1B75D-3380-49DF-AB9D-68E5AC3BC5E9}" type="presOf" srcId="{8009F586-97C0-432C-BEEC-13BB01551CF5}" destId="{12901270-4CC5-4408-BCA0-A3A58856590D}" srcOrd="0" destOrd="0" presId="urn:microsoft.com/office/officeart/2009/layout/CircleArrowProcess"/>
    <dgm:cxn modelId="{679BCC61-061C-4A9E-B9F0-752FA5AA790B}" srcId="{364B1865-74D7-4689-A7DD-96F458A6C509}" destId="{B282DBB0-E9D8-4C37-9657-BA8064DED609}" srcOrd="0" destOrd="0" parTransId="{7127DB7B-7A9C-408E-8459-3E613BF481AD}" sibTransId="{8FCAFECF-2BE2-4F59-A776-BE0A00190439}"/>
    <dgm:cxn modelId="{CA773162-7D10-423F-A55D-95F10B2D7956}" srcId="{9BFD8028-A560-4F23-A0A4-FF4032586EF8}" destId="{9D1254BF-C6E8-485D-AD55-81D1A9B371CE}" srcOrd="0" destOrd="0" parTransId="{6CDB46E8-72C8-43A3-80EA-785847B1A199}" sibTransId="{FCDA778A-2048-4093-B27A-1EA492A0090C}"/>
    <dgm:cxn modelId="{1D7C9766-D9E9-4B8B-A229-CBDF24AAFF0D}" srcId="{8009F586-97C0-432C-BEEC-13BB01551CF5}" destId="{68188C17-FDE5-4CEE-83C6-2918E2C260E2}" srcOrd="2" destOrd="0" parTransId="{9B54D12B-8CC7-4378-B886-A8306B4277F5}" sibTransId="{4CBB58AA-953C-4CD2-B2AE-E75781F3BF3C}"/>
    <dgm:cxn modelId="{1EF7A948-4197-4023-950F-D610BFFFE974}" type="presOf" srcId="{0D3B946A-A5AC-4E07-8F08-A0DC2BDE4D43}" destId="{127E4511-4CA8-4F95-9B40-7D7FFE20CBCC}" srcOrd="0" destOrd="0" presId="urn:microsoft.com/office/officeart/2009/layout/CircleArrowProcess"/>
    <dgm:cxn modelId="{732E324A-D30C-4911-9509-2D20B36A8298}" type="presOf" srcId="{08F85569-042F-4A04-80E1-85B34D232DB5}" destId="{602DBC8E-9CF2-4390-8404-9F76854F81E8}" srcOrd="0" destOrd="2" presId="urn:microsoft.com/office/officeart/2009/layout/CircleArrowProcess"/>
    <dgm:cxn modelId="{3CD22959-4B6D-4205-9B84-91D7D8CF1704}" srcId="{2A2F10B4-69D3-4FD5-9CE8-038D2E54533E}" destId="{09FBBD66-C314-4567-8DE5-356B3D4E6363}" srcOrd="0" destOrd="0" parTransId="{A86A9BA3-FFD7-494F-9288-A3F124D538E7}" sibTransId="{AD8FDEE5-ECFB-442A-955B-482EFA2A0BEB}"/>
    <dgm:cxn modelId="{6FD39179-31AE-4595-A685-EBB12B74F9A3}" srcId="{0909EA92-4AB4-416C-BDB3-1CD5F39B81DF}" destId="{2A2F10B4-69D3-4FD5-9CE8-038D2E54533E}" srcOrd="0" destOrd="0" parTransId="{3BEEA733-2523-4F85-A064-6C73B0730B45}" sibTransId="{E35EADA8-13E8-44FC-8A22-56561367078C}"/>
    <dgm:cxn modelId="{C805CF81-C256-4982-88E4-C8529774A112}" type="presOf" srcId="{E9286A6B-7658-4D1A-B1E7-0ADE36E394C1}" destId="{602DBC8E-9CF2-4390-8404-9F76854F81E8}" srcOrd="0" destOrd="0" presId="urn:microsoft.com/office/officeart/2009/layout/CircleArrowProcess"/>
    <dgm:cxn modelId="{93D12484-7B6F-4C9E-B66D-064E6B294E83}" srcId="{2A2F10B4-69D3-4FD5-9CE8-038D2E54533E}" destId="{839C334F-DA31-4C2A-9E51-8D75C5C9A81C}" srcOrd="1" destOrd="0" parTransId="{A7148E74-9F16-4B95-B194-03EE8385DC89}" sibTransId="{46DECCA8-CC15-4A0D-9DF8-BDDD49BDC99F}"/>
    <dgm:cxn modelId="{B3927185-5936-4177-943C-FACB700AB406}" type="presOf" srcId="{68188C17-FDE5-4CEE-83C6-2918E2C260E2}" destId="{7C237360-4129-413C-A452-B5AD9D408840}" srcOrd="0" destOrd="0" presId="urn:microsoft.com/office/officeart/2009/layout/CircleArrowProcess"/>
    <dgm:cxn modelId="{3BB42E8B-6FD3-4794-806B-C13CF1F41886}" type="presOf" srcId="{364B1865-74D7-4689-A7DD-96F458A6C509}" destId="{23EA122C-6B81-4FB2-9710-9DB8332291CC}" srcOrd="0" destOrd="0" presId="urn:microsoft.com/office/officeart/2009/layout/CircleArrowProcess"/>
    <dgm:cxn modelId="{D190B390-46A8-4569-85CD-153D9479FA53}" srcId="{A9486992-98AC-4D17-A764-372645407EDE}" destId="{11915570-7DD1-42FF-9026-C2F468864828}" srcOrd="0" destOrd="0" parTransId="{0B266204-A5B4-46A9-BEFC-961B299B3CA8}" sibTransId="{23F377DD-8835-455A-AD98-20102D9CA96E}"/>
    <dgm:cxn modelId="{41BB8791-87F7-4B1E-8FA6-5B1D940CD462}" srcId="{2A2F10B4-69D3-4FD5-9CE8-038D2E54533E}" destId="{E0ACC107-50D2-45DA-BBC0-CC90E624E50C}" srcOrd="2" destOrd="0" parTransId="{7A5C6318-7A8E-40D3-A832-6EE47CDD261E}" sibTransId="{E4FCC79D-0646-48A2-87BA-0352D246927E}"/>
    <dgm:cxn modelId="{07093397-91D7-4A16-B757-CE15D86A3A62}" type="presOf" srcId="{0909EA92-4AB4-416C-BDB3-1CD5F39B81DF}" destId="{0B97C440-90FC-4C0D-B0E6-7561FF3F0EF9}" srcOrd="0" destOrd="0" presId="urn:microsoft.com/office/officeart/2009/layout/CircleArrowProcess"/>
    <dgm:cxn modelId="{A1B19397-DB60-4327-8DBA-72DDFDC77F24}" srcId="{68188C17-FDE5-4CEE-83C6-2918E2C260E2}" destId="{E9286A6B-7658-4D1A-B1E7-0ADE36E394C1}" srcOrd="0" destOrd="0" parTransId="{125BAC43-D89A-4095-8722-B77B78F9510F}" sibTransId="{7A0F84E4-F494-4D9A-A537-07EC544D3E8E}"/>
    <dgm:cxn modelId="{BD2D8298-B08B-4BB0-84C2-700F95C4A489}" type="presOf" srcId="{2A2F10B4-69D3-4FD5-9CE8-038D2E54533E}" destId="{E94F47FA-BBF0-4229-8E59-B2F7E416BD5C}" srcOrd="0" destOrd="0" presId="urn:microsoft.com/office/officeart/2009/layout/CircleArrowProcess"/>
    <dgm:cxn modelId="{73D6779E-56B9-48E6-8490-767752D2A5C0}" type="presOf" srcId="{E0ACC107-50D2-45DA-BBC0-CC90E624E50C}" destId="{E94F47FA-BBF0-4229-8E59-B2F7E416BD5C}" srcOrd="0" destOrd="3" presId="urn:microsoft.com/office/officeart/2009/layout/CircleArrowProcess"/>
    <dgm:cxn modelId="{76CCCDB5-812B-4452-8B43-73BA380DD433}" type="presOf" srcId="{B282DBB0-E9D8-4C37-9657-BA8064DED609}" destId="{E5F1299A-18D0-4EC8-9CC0-4E5BAC45DDCA}" srcOrd="0" destOrd="0" presId="urn:microsoft.com/office/officeart/2009/layout/CircleArrowProcess"/>
    <dgm:cxn modelId="{E79B92B8-4A59-44A1-9B9F-96AB5ABA7062}" type="presOf" srcId="{9BFD8028-A560-4F23-A0A4-FF4032586EF8}" destId="{6F462B91-3551-4895-B9F8-58F34A391073}" srcOrd="0" destOrd="0" presId="urn:microsoft.com/office/officeart/2009/layout/CircleArrowProcess"/>
    <dgm:cxn modelId="{A0D322BB-9B8F-44E0-9C7B-81D1C6909D3A}" type="presOf" srcId="{9D1254BF-C6E8-485D-AD55-81D1A9B371CE}" destId="{9092B5EA-BA11-4210-A9C5-339F90AC0EC3}" srcOrd="0" destOrd="0" presId="urn:microsoft.com/office/officeart/2009/layout/CircleArrowProcess"/>
    <dgm:cxn modelId="{F7E2C2BE-ADCE-475E-B833-700C0BEAEFA7}" srcId="{0D3B946A-A5AC-4E07-8F08-A0DC2BDE4D43}" destId="{17D89C57-11C2-47FD-9D59-1FEA30B620CA}" srcOrd="0" destOrd="0" parTransId="{DE8F9AEF-D29B-489C-9F07-4B6BF1AB25E9}" sibTransId="{A5E44290-1DD9-4C4F-9ACC-A7205C543786}"/>
    <dgm:cxn modelId="{9E3AF1C0-DB98-438C-A943-CF1D978B3167}" srcId="{8009F586-97C0-432C-BEEC-13BB01551CF5}" destId="{0909EA92-4AB4-416C-BDB3-1CD5F39B81DF}" srcOrd="1" destOrd="0" parTransId="{D3902062-283B-4EB7-921F-41473E50230A}" sibTransId="{E71B8BDD-C6F4-4C07-97DE-2B27CB948ABE}"/>
    <dgm:cxn modelId="{716293CB-9CA5-4F05-A90D-74AF23587691}" srcId="{8009F586-97C0-432C-BEEC-13BB01551CF5}" destId="{0D3B946A-A5AC-4E07-8F08-A0DC2BDE4D43}" srcOrd="4" destOrd="0" parTransId="{CF7F1CD2-B097-4AFB-86F1-DDACD0288A93}" sibTransId="{01501BC1-1027-416A-90AD-5ED5C5A8A6BE}"/>
    <dgm:cxn modelId="{1B17F6D3-28E3-43FA-8512-E4F9333C4BAB}" type="presOf" srcId="{A9486992-98AC-4D17-A764-372645407EDE}" destId="{194C0514-F67D-4853-A45B-02A52C9691F4}" srcOrd="0" destOrd="0" presId="urn:microsoft.com/office/officeart/2009/layout/CircleArrowProcess"/>
    <dgm:cxn modelId="{E345B3D9-66BA-47B8-8B18-A4CBBBC80758}" srcId="{8009F586-97C0-432C-BEEC-13BB01551CF5}" destId="{A9486992-98AC-4D17-A764-372645407EDE}" srcOrd="3" destOrd="0" parTransId="{E99429DE-737B-4F15-922C-F633E44AF5CB}" sibTransId="{87E7032D-AAA4-4381-9D22-9B85F530DBC1}"/>
    <dgm:cxn modelId="{BE3130E0-19BE-45C9-8165-D970AA8D232A}" srcId="{8009F586-97C0-432C-BEEC-13BB01551CF5}" destId="{9BFD8028-A560-4F23-A0A4-FF4032586EF8}" srcOrd="5" destOrd="0" parTransId="{69CC8EFE-5BF7-4540-AC8F-B924D13C1651}" sibTransId="{E50DAF9E-C998-4BCB-A9BF-41CFA256E023}"/>
    <dgm:cxn modelId="{3D72D9E4-2297-439E-83B7-766C21B1E822}" type="presOf" srcId="{09FBBD66-C314-4567-8DE5-356B3D4E6363}" destId="{E94F47FA-BBF0-4229-8E59-B2F7E416BD5C}" srcOrd="0" destOrd="1" presId="urn:microsoft.com/office/officeart/2009/layout/CircleArrowProcess"/>
    <dgm:cxn modelId="{D5C90DED-C4D8-40D7-A9B5-5FFEF3266934}" type="presOf" srcId="{11915570-7DD1-42FF-9026-C2F468864828}" destId="{5FFB3112-4545-46CB-B12E-1C35425A77EA}" srcOrd="0" destOrd="0" presId="urn:microsoft.com/office/officeart/2009/layout/CircleArrowProcess"/>
    <dgm:cxn modelId="{0DAD45F0-C30F-4FBE-9556-D699BBF3AAC4}" type="presOf" srcId="{76ED232B-442C-45AB-B9F1-57FADDFF9522}" destId="{602DBC8E-9CF2-4390-8404-9F76854F81E8}" srcOrd="0" destOrd="1" presId="urn:microsoft.com/office/officeart/2009/layout/CircleArrowProcess"/>
    <dgm:cxn modelId="{B086EEF0-2AB5-471B-BED5-35A515521965}" srcId="{76ED232B-442C-45AB-B9F1-57FADDFF9522}" destId="{08F85569-042F-4A04-80E1-85B34D232DB5}" srcOrd="0" destOrd="0" parTransId="{841C104E-B81E-4AF0-844D-253EF369B2EB}" sibTransId="{DB3CEABC-36AA-4B75-8FAE-E54E8BB8930B}"/>
    <dgm:cxn modelId="{EB2E04F6-8736-4C52-A21A-10D214D42DBC}" srcId="{8009F586-97C0-432C-BEEC-13BB01551CF5}" destId="{364B1865-74D7-4689-A7DD-96F458A6C509}" srcOrd="0" destOrd="0" parTransId="{83E7E1E7-D710-4AD4-A45B-43509DCE5721}" sibTransId="{3A80B1D6-736D-496B-A223-5D678F23DBDB}"/>
    <dgm:cxn modelId="{4A60F1F6-DA3F-405A-97DC-762E8D907562}" type="presOf" srcId="{17D89C57-11C2-47FD-9D59-1FEA30B620CA}" destId="{C18FC906-460E-431D-880A-17D37F5176BF}" srcOrd="0" destOrd="0" presId="urn:microsoft.com/office/officeart/2009/layout/CircleArrowProcess"/>
    <dgm:cxn modelId="{54B263FB-E215-487A-8CD1-192E036E5363}" srcId="{364B1865-74D7-4689-A7DD-96F458A6C509}" destId="{E8B239C3-CF69-4054-8606-0E6256F01914}" srcOrd="1" destOrd="0" parTransId="{456E4C09-DFE2-480C-98B5-30021856545D}" sibTransId="{98ED31DC-CF45-4ED5-9D2D-ACD0F95CA6E6}"/>
    <dgm:cxn modelId="{B2486827-EA0F-4C5F-B738-702F79F01AE4}" type="presParOf" srcId="{12901270-4CC5-4408-BCA0-A3A58856590D}" destId="{7324364B-8E58-4F01-AE3B-31AF1F050934}" srcOrd="0" destOrd="0" presId="urn:microsoft.com/office/officeart/2009/layout/CircleArrowProcess"/>
    <dgm:cxn modelId="{FBA50B78-503E-4A29-A8CB-4E268E89B373}" type="presParOf" srcId="{7324364B-8E58-4F01-AE3B-31AF1F050934}" destId="{63EDC837-1641-4F87-808E-C149DDD3DC32}" srcOrd="0" destOrd="0" presId="urn:microsoft.com/office/officeart/2009/layout/CircleArrowProcess"/>
    <dgm:cxn modelId="{C07A20C6-F1A8-445C-825F-4D0CB1908641}" type="presParOf" srcId="{12901270-4CC5-4408-BCA0-A3A58856590D}" destId="{E5F1299A-18D0-4EC8-9CC0-4E5BAC45DDCA}" srcOrd="1" destOrd="0" presId="urn:microsoft.com/office/officeart/2009/layout/CircleArrowProcess"/>
    <dgm:cxn modelId="{7FE4A303-FFC0-4B61-9704-C49E1008514D}" type="presParOf" srcId="{12901270-4CC5-4408-BCA0-A3A58856590D}" destId="{23EA122C-6B81-4FB2-9710-9DB8332291CC}" srcOrd="2" destOrd="0" presId="urn:microsoft.com/office/officeart/2009/layout/CircleArrowProcess"/>
    <dgm:cxn modelId="{2FD1F8A8-B17E-42E7-9EB5-B0690D678F48}" type="presParOf" srcId="{12901270-4CC5-4408-BCA0-A3A58856590D}" destId="{40411C9C-F4FB-47E0-9322-E21A5252A4EE}" srcOrd="3" destOrd="0" presId="urn:microsoft.com/office/officeart/2009/layout/CircleArrowProcess"/>
    <dgm:cxn modelId="{1A9CF7EB-CAA7-4A35-9E6C-A6DA27A287EA}" type="presParOf" srcId="{40411C9C-F4FB-47E0-9322-E21A5252A4EE}" destId="{8921F6D4-EEAD-49D7-8B90-5C370AE1BB0C}" srcOrd="0" destOrd="0" presId="urn:microsoft.com/office/officeart/2009/layout/CircleArrowProcess"/>
    <dgm:cxn modelId="{F094C63E-2675-4622-89A2-F23290AC4F3C}" type="presParOf" srcId="{12901270-4CC5-4408-BCA0-A3A58856590D}" destId="{E94F47FA-BBF0-4229-8E59-B2F7E416BD5C}" srcOrd="4" destOrd="0" presId="urn:microsoft.com/office/officeart/2009/layout/CircleArrowProcess"/>
    <dgm:cxn modelId="{D5015A0D-01B9-412F-95F5-CA7AFA293D85}" type="presParOf" srcId="{12901270-4CC5-4408-BCA0-A3A58856590D}" destId="{0B97C440-90FC-4C0D-B0E6-7561FF3F0EF9}" srcOrd="5" destOrd="0" presId="urn:microsoft.com/office/officeart/2009/layout/CircleArrowProcess"/>
    <dgm:cxn modelId="{0C3CF272-41E1-4BD1-93F0-ABE0CF1A306B}" type="presParOf" srcId="{12901270-4CC5-4408-BCA0-A3A58856590D}" destId="{D4682A4F-9A8B-4E03-8A82-00DB90D08997}" srcOrd="6" destOrd="0" presId="urn:microsoft.com/office/officeart/2009/layout/CircleArrowProcess"/>
    <dgm:cxn modelId="{176767A0-ED6F-4E7A-91E7-CEE07A012FDF}" type="presParOf" srcId="{D4682A4F-9A8B-4E03-8A82-00DB90D08997}" destId="{A0B7E8E4-2A60-43B6-BB95-D3B882E958BC}" srcOrd="0" destOrd="0" presId="urn:microsoft.com/office/officeart/2009/layout/CircleArrowProcess"/>
    <dgm:cxn modelId="{958A6FF3-303D-4922-84C2-EBA76DF9D9AE}" type="presParOf" srcId="{12901270-4CC5-4408-BCA0-A3A58856590D}" destId="{602DBC8E-9CF2-4390-8404-9F76854F81E8}" srcOrd="7" destOrd="0" presId="urn:microsoft.com/office/officeart/2009/layout/CircleArrowProcess"/>
    <dgm:cxn modelId="{29C96922-99B6-49BF-A98C-59A52C17689D}" type="presParOf" srcId="{12901270-4CC5-4408-BCA0-A3A58856590D}" destId="{7C237360-4129-413C-A452-B5AD9D408840}" srcOrd="8" destOrd="0" presId="urn:microsoft.com/office/officeart/2009/layout/CircleArrowProcess"/>
    <dgm:cxn modelId="{7ED2F73E-FA35-4869-9233-FFD3E0C5B156}" type="presParOf" srcId="{12901270-4CC5-4408-BCA0-A3A58856590D}" destId="{5E85886A-13B5-4B73-A1DB-3BAF264B24D4}" srcOrd="9" destOrd="0" presId="urn:microsoft.com/office/officeart/2009/layout/CircleArrowProcess"/>
    <dgm:cxn modelId="{095892E1-721A-451B-9AB1-A8D965265183}" type="presParOf" srcId="{5E85886A-13B5-4B73-A1DB-3BAF264B24D4}" destId="{2DC1D4FD-DE31-4C5C-A0FF-D6B413C85F43}" srcOrd="0" destOrd="0" presId="urn:microsoft.com/office/officeart/2009/layout/CircleArrowProcess"/>
    <dgm:cxn modelId="{326448B2-11CE-4FAD-8CA0-800E23E20801}" type="presParOf" srcId="{12901270-4CC5-4408-BCA0-A3A58856590D}" destId="{5FFB3112-4545-46CB-B12E-1C35425A77EA}" srcOrd="10" destOrd="0" presId="urn:microsoft.com/office/officeart/2009/layout/CircleArrowProcess"/>
    <dgm:cxn modelId="{65DDA7EC-A86F-4B82-AE4C-38719AC42164}" type="presParOf" srcId="{12901270-4CC5-4408-BCA0-A3A58856590D}" destId="{194C0514-F67D-4853-A45B-02A52C9691F4}" srcOrd="11" destOrd="0" presId="urn:microsoft.com/office/officeart/2009/layout/CircleArrowProcess"/>
    <dgm:cxn modelId="{AE074E30-BC96-4A90-AB0E-BBC8A06A2220}" type="presParOf" srcId="{12901270-4CC5-4408-BCA0-A3A58856590D}" destId="{55596A88-556E-487B-BC00-2597515DAAC8}" srcOrd="12" destOrd="0" presId="urn:microsoft.com/office/officeart/2009/layout/CircleArrowProcess"/>
    <dgm:cxn modelId="{2B2AC8C8-BA47-4768-81D8-4E84B8F6A17D}" type="presParOf" srcId="{55596A88-556E-487B-BC00-2597515DAAC8}" destId="{3C830145-FFE9-40FA-AEC0-22770150DFE3}" srcOrd="0" destOrd="0" presId="urn:microsoft.com/office/officeart/2009/layout/CircleArrowProcess"/>
    <dgm:cxn modelId="{5F2F9701-79F8-460F-B667-725B34485D22}" type="presParOf" srcId="{12901270-4CC5-4408-BCA0-A3A58856590D}" destId="{C18FC906-460E-431D-880A-17D37F5176BF}" srcOrd="13" destOrd="0" presId="urn:microsoft.com/office/officeart/2009/layout/CircleArrowProcess"/>
    <dgm:cxn modelId="{C2030EA6-E589-4BE4-9BEF-5E3F56CCEA08}" type="presParOf" srcId="{12901270-4CC5-4408-BCA0-A3A58856590D}" destId="{127E4511-4CA8-4F95-9B40-7D7FFE20CBCC}" srcOrd="14" destOrd="0" presId="urn:microsoft.com/office/officeart/2009/layout/CircleArrowProcess"/>
    <dgm:cxn modelId="{6B2D2BCB-80C1-4F88-B1C4-9BCB007C715E}" type="presParOf" srcId="{12901270-4CC5-4408-BCA0-A3A58856590D}" destId="{D072615F-EE02-4E17-8EBE-6893FB8D033A}" srcOrd="15" destOrd="0" presId="urn:microsoft.com/office/officeart/2009/layout/CircleArrowProcess"/>
    <dgm:cxn modelId="{5C1BA0E2-9FC3-4D2F-B036-F5AD5520A6F7}" type="presParOf" srcId="{D072615F-EE02-4E17-8EBE-6893FB8D033A}" destId="{5C057FBB-CD5E-44F4-A6DE-7DC7537854BC}" srcOrd="0" destOrd="0" presId="urn:microsoft.com/office/officeart/2009/layout/CircleArrowProcess"/>
    <dgm:cxn modelId="{791948F9-EF41-453A-9950-5DF066F43552}" type="presParOf" srcId="{12901270-4CC5-4408-BCA0-A3A58856590D}" destId="{9092B5EA-BA11-4210-A9C5-339F90AC0EC3}" srcOrd="16" destOrd="0" presId="urn:microsoft.com/office/officeart/2009/layout/CircleArrowProcess"/>
    <dgm:cxn modelId="{1975A267-57C5-45AC-ACA8-8F437C538232}" type="presParOf" srcId="{12901270-4CC5-4408-BCA0-A3A58856590D}" destId="{6F462B91-3551-4895-B9F8-58F34A391073}" srcOrd="1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29EEB-A126-48B8-A2F1-B224E0E2C221}" type="doc">
      <dgm:prSet loTypeId="urn:microsoft.com/office/officeart/2009/3/layout/IncreasingArrowsProcess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876490-6833-421E-8678-4D36C30445F2}">
      <dgm:prSet phldrT="[Text]" custT="1"/>
      <dgm:spPr/>
      <dgm:t>
        <a:bodyPr/>
        <a:lstStyle/>
        <a:p>
          <a:r>
            <a:rPr lang="en-US" sz="2000" dirty="0"/>
            <a:t>Risk Assessment</a:t>
          </a:r>
        </a:p>
      </dgm:t>
    </dgm:pt>
    <dgm:pt modelId="{5B6EF6A7-FEFB-4452-8870-386B0314E37F}" type="parTrans" cxnId="{BD1984B6-259D-4EC0-A1AD-9959CDA88A34}">
      <dgm:prSet/>
      <dgm:spPr/>
      <dgm:t>
        <a:bodyPr/>
        <a:lstStyle/>
        <a:p>
          <a:endParaRPr lang="en-US"/>
        </a:p>
      </dgm:t>
    </dgm:pt>
    <dgm:pt modelId="{36080E18-8156-4E95-8221-6D4291B72331}" type="sibTrans" cxnId="{BD1984B6-259D-4EC0-A1AD-9959CDA88A34}">
      <dgm:prSet/>
      <dgm:spPr/>
      <dgm:t>
        <a:bodyPr/>
        <a:lstStyle/>
        <a:p>
          <a:endParaRPr lang="en-US"/>
        </a:p>
      </dgm:t>
    </dgm:pt>
    <dgm:pt modelId="{1EE24B6A-183E-40CF-957D-F75C46253E91}">
      <dgm:prSet phldrT="[Text]"/>
      <dgm:spPr/>
      <dgm:t>
        <a:bodyPr/>
        <a:lstStyle/>
        <a:p>
          <a:r>
            <a:rPr lang="en-US" dirty="0"/>
            <a:t>Hazards identification</a:t>
          </a:r>
        </a:p>
      </dgm:t>
    </dgm:pt>
    <dgm:pt modelId="{3332C451-08EC-49CE-A4FC-86F7FCEBDF35}" type="parTrans" cxnId="{EC6BA167-6BF8-44B7-9D23-D2297C034824}">
      <dgm:prSet/>
      <dgm:spPr/>
      <dgm:t>
        <a:bodyPr/>
        <a:lstStyle/>
        <a:p>
          <a:endParaRPr lang="en-US"/>
        </a:p>
      </dgm:t>
    </dgm:pt>
    <dgm:pt modelId="{39AEEA70-183F-46E8-8490-EAA0E64E651E}" type="sibTrans" cxnId="{EC6BA167-6BF8-44B7-9D23-D2297C034824}">
      <dgm:prSet/>
      <dgm:spPr/>
      <dgm:t>
        <a:bodyPr/>
        <a:lstStyle/>
        <a:p>
          <a:endParaRPr lang="en-US"/>
        </a:p>
      </dgm:t>
    </dgm:pt>
    <dgm:pt modelId="{3408C8F1-E774-4C5D-B402-CB50EF9CC2D7}">
      <dgm:prSet phldrT="[Text]" custT="1"/>
      <dgm:spPr/>
      <dgm:t>
        <a:bodyPr/>
        <a:lstStyle/>
        <a:p>
          <a:r>
            <a:rPr lang="en-US" sz="2000" dirty="0"/>
            <a:t>Business Impact Analysis</a:t>
          </a:r>
        </a:p>
      </dgm:t>
    </dgm:pt>
    <dgm:pt modelId="{A6583E79-2721-482D-BDEB-8FFA9241961E}" type="parTrans" cxnId="{AFF6373F-D96E-4F95-9097-1834AA256886}">
      <dgm:prSet/>
      <dgm:spPr/>
      <dgm:t>
        <a:bodyPr/>
        <a:lstStyle/>
        <a:p>
          <a:endParaRPr lang="en-US"/>
        </a:p>
      </dgm:t>
    </dgm:pt>
    <dgm:pt modelId="{24CF288C-98B7-4A11-86A6-0EB8373FE9E1}" type="sibTrans" cxnId="{AFF6373F-D96E-4F95-9097-1834AA256886}">
      <dgm:prSet/>
      <dgm:spPr/>
      <dgm:t>
        <a:bodyPr/>
        <a:lstStyle/>
        <a:p>
          <a:endParaRPr lang="en-US"/>
        </a:p>
      </dgm:t>
    </dgm:pt>
    <dgm:pt modelId="{98BA148A-3E81-40A3-A2FB-A65EEA63B30A}">
      <dgm:prSet phldrT="[Text]"/>
      <dgm:spPr/>
      <dgm:t>
        <a:bodyPr/>
        <a:lstStyle/>
        <a:p>
          <a:r>
            <a:rPr lang="en-US" dirty="0"/>
            <a:t>Evaluates the potential impact that results from interruption or disruption of functions, processes, and applications.</a:t>
          </a:r>
        </a:p>
        <a:p>
          <a:r>
            <a:rPr lang="en-US" dirty="0"/>
            <a:t>Foundation of recovery strategies</a:t>
          </a:r>
        </a:p>
      </dgm:t>
    </dgm:pt>
    <dgm:pt modelId="{80BA9BD8-0AB9-4B0F-98B8-629D24140236}" type="parTrans" cxnId="{BEC3FFE5-DEEC-498F-8810-880E63C033D2}">
      <dgm:prSet/>
      <dgm:spPr/>
      <dgm:t>
        <a:bodyPr/>
        <a:lstStyle/>
        <a:p>
          <a:endParaRPr lang="en-US"/>
        </a:p>
      </dgm:t>
    </dgm:pt>
    <dgm:pt modelId="{A7EF8E77-F77C-4425-97AF-C8EF7C2DD23F}" type="sibTrans" cxnId="{BEC3FFE5-DEEC-498F-8810-880E63C033D2}">
      <dgm:prSet/>
      <dgm:spPr/>
      <dgm:t>
        <a:bodyPr/>
        <a:lstStyle/>
        <a:p>
          <a:endParaRPr lang="en-US"/>
        </a:p>
      </dgm:t>
    </dgm:pt>
    <dgm:pt modelId="{1238C346-EC14-4245-A20E-FF40C655734C}">
      <dgm:prSet phldrT="[Text]" custT="1"/>
      <dgm:spPr/>
      <dgm:t>
        <a:bodyPr/>
        <a:lstStyle/>
        <a:p>
          <a:r>
            <a:rPr lang="en-US" sz="2000" dirty="0"/>
            <a:t>Resource Needs Assessment</a:t>
          </a:r>
        </a:p>
      </dgm:t>
    </dgm:pt>
    <dgm:pt modelId="{56447ED0-FDD8-4BB8-8D21-677B9C8C2F65}" type="parTrans" cxnId="{5FC03801-0D84-4407-BFB1-1CECE0F56788}">
      <dgm:prSet/>
      <dgm:spPr/>
      <dgm:t>
        <a:bodyPr/>
        <a:lstStyle/>
        <a:p>
          <a:endParaRPr lang="en-US"/>
        </a:p>
      </dgm:t>
    </dgm:pt>
    <dgm:pt modelId="{CB17BEF7-722A-43DD-A369-DFCD7DDA23B5}" type="sibTrans" cxnId="{5FC03801-0D84-4407-BFB1-1CECE0F56788}">
      <dgm:prSet/>
      <dgm:spPr/>
      <dgm:t>
        <a:bodyPr/>
        <a:lstStyle/>
        <a:p>
          <a:endParaRPr lang="en-US"/>
        </a:p>
      </dgm:t>
    </dgm:pt>
    <dgm:pt modelId="{540BDF02-0658-4C17-A800-E51BE38929D8}">
      <dgm:prSet phldrT="[Text]"/>
      <dgm:spPr/>
      <dgm:t>
        <a:bodyPr/>
        <a:lstStyle/>
        <a:p>
          <a:r>
            <a:rPr lang="en-US" dirty="0"/>
            <a:t>Human resources, equipment, facilities, training, funding, expert knowledge, materials, technology, information, intelligence, and needed time frames</a:t>
          </a:r>
        </a:p>
      </dgm:t>
    </dgm:pt>
    <dgm:pt modelId="{516B6D9E-24D9-4619-B934-CA3105377AF9}" type="parTrans" cxnId="{5D82AB48-7964-43E1-955F-02CE2601445E}">
      <dgm:prSet/>
      <dgm:spPr/>
      <dgm:t>
        <a:bodyPr/>
        <a:lstStyle/>
        <a:p>
          <a:endParaRPr lang="en-US"/>
        </a:p>
      </dgm:t>
    </dgm:pt>
    <dgm:pt modelId="{C3881C74-0EF5-472C-ABAA-6275DC1F4D28}" type="sibTrans" cxnId="{5D82AB48-7964-43E1-955F-02CE2601445E}">
      <dgm:prSet/>
      <dgm:spPr/>
      <dgm:t>
        <a:bodyPr/>
        <a:lstStyle/>
        <a:p>
          <a:endParaRPr lang="en-US"/>
        </a:p>
      </dgm:t>
    </dgm:pt>
    <dgm:pt modelId="{2C4A8F8C-FC46-4EE9-AEE9-65F8C81DCFC2}">
      <dgm:prSet phldrT="[Text]"/>
      <dgm:spPr/>
      <dgm:t>
        <a:bodyPr/>
        <a:lstStyle/>
        <a:p>
          <a:r>
            <a:rPr lang="en-US" dirty="0"/>
            <a:t>Vulnerability assessments</a:t>
          </a:r>
        </a:p>
      </dgm:t>
    </dgm:pt>
    <dgm:pt modelId="{2A22914E-44B2-45B9-9AB7-B411038F2ADC}" type="parTrans" cxnId="{205E0BDC-0BD7-47AB-9C94-1094FEE04E13}">
      <dgm:prSet/>
      <dgm:spPr/>
      <dgm:t>
        <a:bodyPr/>
        <a:lstStyle/>
        <a:p>
          <a:endParaRPr lang="en-US"/>
        </a:p>
      </dgm:t>
    </dgm:pt>
    <dgm:pt modelId="{E23BC3C5-BC34-4AC0-882D-235586184769}" type="sibTrans" cxnId="{205E0BDC-0BD7-47AB-9C94-1094FEE04E13}">
      <dgm:prSet/>
      <dgm:spPr/>
      <dgm:t>
        <a:bodyPr/>
        <a:lstStyle/>
        <a:p>
          <a:endParaRPr lang="en-US"/>
        </a:p>
      </dgm:t>
    </dgm:pt>
    <dgm:pt modelId="{0942CB70-9FAA-47E6-97CB-C7C1DA3F2DC1}">
      <dgm:prSet phldrT="[Text]"/>
      <dgm:spPr/>
      <dgm:t>
        <a:bodyPr/>
        <a:lstStyle/>
        <a:p>
          <a:r>
            <a:rPr lang="en-US" dirty="0"/>
            <a:t>Evaluation of existing mitigation strategies</a:t>
          </a:r>
        </a:p>
      </dgm:t>
    </dgm:pt>
    <dgm:pt modelId="{EA14C7AD-6F5A-4358-BB2A-B7FE83E052D5}" type="parTrans" cxnId="{BAE1ECEE-5B7D-424A-B25E-B72D74FDB7FE}">
      <dgm:prSet/>
      <dgm:spPr/>
      <dgm:t>
        <a:bodyPr/>
        <a:lstStyle/>
        <a:p>
          <a:endParaRPr lang="en-US"/>
        </a:p>
      </dgm:t>
    </dgm:pt>
    <dgm:pt modelId="{37CE0280-3282-473E-821A-82CCFD76FB23}" type="sibTrans" cxnId="{BAE1ECEE-5B7D-424A-B25E-B72D74FDB7FE}">
      <dgm:prSet/>
      <dgm:spPr/>
      <dgm:t>
        <a:bodyPr/>
        <a:lstStyle/>
        <a:p>
          <a:endParaRPr lang="en-US"/>
        </a:p>
      </dgm:t>
    </dgm:pt>
    <dgm:pt modelId="{445911D2-3456-44D2-988F-73DA441098A3}">
      <dgm:prSet phldrT="[Text]" custT="1"/>
      <dgm:spPr/>
      <dgm:t>
        <a:bodyPr/>
        <a:lstStyle/>
        <a:p>
          <a:r>
            <a:rPr lang="en-US" sz="2000" dirty="0"/>
            <a:t>Agreements</a:t>
          </a:r>
        </a:p>
      </dgm:t>
    </dgm:pt>
    <dgm:pt modelId="{32EF8039-557C-445B-B7A4-AB927249C87C}" type="parTrans" cxnId="{DC9679E3-978F-46CE-A222-8A2851F28142}">
      <dgm:prSet/>
      <dgm:spPr/>
      <dgm:t>
        <a:bodyPr/>
        <a:lstStyle/>
        <a:p>
          <a:endParaRPr lang="en-US"/>
        </a:p>
      </dgm:t>
    </dgm:pt>
    <dgm:pt modelId="{9DE038CC-524A-4F94-8D53-7678FA2C43F6}" type="sibTrans" cxnId="{DC9679E3-978F-46CE-A222-8A2851F28142}">
      <dgm:prSet/>
      <dgm:spPr/>
      <dgm:t>
        <a:bodyPr/>
        <a:lstStyle/>
        <a:p>
          <a:endParaRPr lang="en-US"/>
        </a:p>
      </dgm:t>
    </dgm:pt>
    <dgm:pt modelId="{809B2ACD-1E64-45B9-A1A6-2F1896C2CD2B}">
      <dgm:prSet phldrT="[Text]"/>
      <dgm:spPr/>
      <dgm:t>
        <a:bodyPr/>
        <a:lstStyle/>
        <a:p>
          <a:r>
            <a:rPr lang="en-US" dirty="0"/>
            <a:t>Mutual aid/assistance or partnership agreements determined and established</a:t>
          </a:r>
        </a:p>
      </dgm:t>
    </dgm:pt>
    <dgm:pt modelId="{0D286091-D64D-4969-B16C-2A5AB8D3466F}" type="parTrans" cxnId="{17478294-A616-4A28-81B9-84270E45BD59}">
      <dgm:prSet/>
      <dgm:spPr/>
      <dgm:t>
        <a:bodyPr/>
        <a:lstStyle/>
        <a:p>
          <a:endParaRPr lang="en-US"/>
        </a:p>
      </dgm:t>
    </dgm:pt>
    <dgm:pt modelId="{43083236-397F-4C9C-8FE4-62D8F131077C}" type="sibTrans" cxnId="{17478294-A616-4A28-81B9-84270E45BD59}">
      <dgm:prSet/>
      <dgm:spPr/>
      <dgm:t>
        <a:bodyPr/>
        <a:lstStyle/>
        <a:p>
          <a:endParaRPr lang="en-US"/>
        </a:p>
      </dgm:t>
    </dgm:pt>
    <dgm:pt modelId="{8753C5A4-8C96-40CA-914A-1DD70417B745}">
      <dgm:prSet phldrT="[Text]" custT="1"/>
      <dgm:spPr/>
      <dgm:t>
        <a:bodyPr/>
        <a:lstStyle/>
        <a:p>
          <a:r>
            <a:rPr lang="en-US" sz="1800" dirty="0"/>
            <a:t>Performance Objectives</a:t>
          </a:r>
        </a:p>
      </dgm:t>
    </dgm:pt>
    <dgm:pt modelId="{91564218-AD9F-436C-B717-80B87A1318D4}" type="parTrans" cxnId="{02B32943-AF62-4990-A80C-5338FEC08876}">
      <dgm:prSet/>
      <dgm:spPr/>
      <dgm:t>
        <a:bodyPr/>
        <a:lstStyle/>
        <a:p>
          <a:endParaRPr lang="en-US"/>
        </a:p>
      </dgm:t>
    </dgm:pt>
    <dgm:pt modelId="{74003822-8DDC-4248-807C-D052571E725E}" type="sibTrans" cxnId="{02B32943-AF62-4990-A80C-5338FEC08876}">
      <dgm:prSet/>
      <dgm:spPr/>
      <dgm:t>
        <a:bodyPr/>
        <a:lstStyle/>
        <a:p>
          <a:endParaRPr lang="en-US"/>
        </a:p>
      </dgm:t>
    </dgm:pt>
    <dgm:pt modelId="{A1BAD4B4-FF18-4EC4-A680-5EA231B55E9D}">
      <dgm:prSet phldrT="[Text]"/>
      <dgm:spPr/>
      <dgm:t>
        <a:bodyPr/>
        <a:lstStyle/>
        <a:p>
          <a:r>
            <a:rPr lang="en-US" dirty="0"/>
            <a:t>Short term and long term defined</a:t>
          </a:r>
        </a:p>
      </dgm:t>
    </dgm:pt>
    <dgm:pt modelId="{DE861D57-D707-43A6-BBF3-C5176A78F79E}" type="parTrans" cxnId="{8D100467-45C1-4EE1-814B-C110FCD53291}">
      <dgm:prSet/>
      <dgm:spPr/>
      <dgm:t>
        <a:bodyPr/>
        <a:lstStyle/>
        <a:p>
          <a:endParaRPr lang="en-US"/>
        </a:p>
      </dgm:t>
    </dgm:pt>
    <dgm:pt modelId="{25E2A4FD-99D4-4703-8FC5-E1859EC2CC82}" type="sibTrans" cxnId="{8D100467-45C1-4EE1-814B-C110FCD53291}">
      <dgm:prSet/>
      <dgm:spPr/>
      <dgm:t>
        <a:bodyPr/>
        <a:lstStyle/>
        <a:p>
          <a:endParaRPr lang="en-US"/>
        </a:p>
      </dgm:t>
    </dgm:pt>
    <dgm:pt modelId="{E9CB84F2-FDB1-432E-A7DE-33FD9B6A7D27}" type="pres">
      <dgm:prSet presAssocID="{48229EEB-A126-48B8-A2F1-B224E0E2C221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A4CD19B0-CBAD-40A8-9136-26EC739258A1}" type="pres">
      <dgm:prSet presAssocID="{CB876490-6833-421E-8678-4D36C30445F2}" presName="parentText1" presStyleLbl="node1" presStyleIdx="0" presStyleCnt="5">
        <dgm:presLayoutVars>
          <dgm:chMax/>
          <dgm:chPref val="3"/>
          <dgm:bulletEnabled val="1"/>
        </dgm:presLayoutVars>
      </dgm:prSet>
      <dgm:spPr/>
    </dgm:pt>
    <dgm:pt modelId="{AA0E5D85-3FFB-46A1-862C-21B9B06AB83B}" type="pres">
      <dgm:prSet presAssocID="{CB876490-6833-421E-8678-4D36C30445F2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</dgm:pt>
    <dgm:pt modelId="{6FD9F138-109E-4124-BAA3-68FEC7551E95}" type="pres">
      <dgm:prSet presAssocID="{3408C8F1-E774-4C5D-B402-CB50EF9CC2D7}" presName="parentText2" presStyleLbl="node1" presStyleIdx="1" presStyleCnt="5">
        <dgm:presLayoutVars>
          <dgm:chMax/>
          <dgm:chPref val="3"/>
          <dgm:bulletEnabled val="1"/>
        </dgm:presLayoutVars>
      </dgm:prSet>
      <dgm:spPr/>
    </dgm:pt>
    <dgm:pt modelId="{3FD20F97-15B7-4A64-A2A5-29EB7A46D8E7}" type="pres">
      <dgm:prSet presAssocID="{3408C8F1-E774-4C5D-B402-CB50EF9CC2D7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</dgm:pt>
    <dgm:pt modelId="{91685D02-0556-443B-85B4-9E6C95A769CB}" type="pres">
      <dgm:prSet presAssocID="{1238C346-EC14-4245-A20E-FF40C655734C}" presName="parentText3" presStyleLbl="node1" presStyleIdx="2" presStyleCnt="5">
        <dgm:presLayoutVars>
          <dgm:chMax/>
          <dgm:chPref val="3"/>
          <dgm:bulletEnabled val="1"/>
        </dgm:presLayoutVars>
      </dgm:prSet>
      <dgm:spPr/>
    </dgm:pt>
    <dgm:pt modelId="{68C74F67-13A7-483F-A43D-5AD86C0079C6}" type="pres">
      <dgm:prSet presAssocID="{1238C346-EC14-4245-A20E-FF40C655734C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</dgm:pt>
    <dgm:pt modelId="{61DF5F05-0880-4F63-9CC4-FAF65DB59442}" type="pres">
      <dgm:prSet presAssocID="{445911D2-3456-44D2-988F-73DA441098A3}" presName="parentText4" presStyleLbl="node1" presStyleIdx="3" presStyleCnt="5">
        <dgm:presLayoutVars>
          <dgm:chMax/>
          <dgm:chPref val="3"/>
          <dgm:bulletEnabled val="1"/>
        </dgm:presLayoutVars>
      </dgm:prSet>
      <dgm:spPr/>
    </dgm:pt>
    <dgm:pt modelId="{731939D7-E73B-4BC1-A744-7BB9060F2F29}" type="pres">
      <dgm:prSet presAssocID="{445911D2-3456-44D2-988F-73DA441098A3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</dgm:pt>
    <dgm:pt modelId="{903AF142-E44F-41CA-9159-D7102BDA8CE3}" type="pres">
      <dgm:prSet presAssocID="{8753C5A4-8C96-40CA-914A-1DD70417B745}" presName="parentText5" presStyleLbl="node1" presStyleIdx="4" presStyleCnt="5">
        <dgm:presLayoutVars>
          <dgm:chMax/>
          <dgm:chPref val="3"/>
          <dgm:bulletEnabled val="1"/>
        </dgm:presLayoutVars>
      </dgm:prSet>
      <dgm:spPr/>
    </dgm:pt>
    <dgm:pt modelId="{F28806D9-058C-4204-901F-F8F5989EB844}" type="pres">
      <dgm:prSet presAssocID="{8753C5A4-8C96-40CA-914A-1DD70417B745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5FC03801-0D84-4407-BFB1-1CECE0F56788}" srcId="{48229EEB-A126-48B8-A2F1-B224E0E2C221}" destId="{1238C346-EC14-4245-A20E-FF40C655734C}" srcOrd="2" destOrd="0" parTransId="{56447ED0-FDD8-4BB8-8D21-677B9C8C2F65}" sibTransId="{CB17BEF7-722A-43DD-A369-DFCD7DDA23B5}"/>
    <dgm:cxn modelId="{8679E004-7175-43AB-A625-A5EE4C286E30}" type="presOf" srcId="{CB876490-6833-421E-8678-4D36C30445F2}" destId="{A4CD19B0-CBAD-40A8-9136-26EC739258A1}" srcOrd="0" destOrd="0" presId="urn:microsoft.com/office/officeart/2009/3/layout/IncreasingArrowsProcess"/>
    <dgm:cxn modelId="{8B561A0C-98A6-49C5-BD47-5BB38307ECE4}" type="presOf" srcId="{809B2ACD-1E64-45B9-A1A6-2F1896C2CD2B}" destId="{731939D7-E73B-4BC1-A744-7BB9060F2F29}" srcOrd="0" destOrd="0" presId="urn:microsoft.com/office/officeart/2009/3/layout/IncreasingArrowsProcess"/>
    <dgm:cxn modelId="{209A7231-99F2-4727-85E4-8D8EE98E4941}" type="presOf" srcId="{48229EEB-A126-48B8-A2F1-B224E0E2C221}" destId="{E9CB84F2-FDB1-432E-A7DE-33FD9B6A7D27}" srcOrd="0" destOrd="0" presId="urn:microsoft.com/office/officeart/2009/3/layout/IncreasingArrowsProcess"/>
    <dgm:cxn modelId="{AFF6373F-D96E-4F95-9097-1834AA256886}" srcId="{48229EEB-A126-48B8-A2F1-B224E0E2C221}" destId="{3408C8F1-E774-4C5D-B402-CB50EF9CC2D7}" srcOrd="1" destOrd="0" parTransId="{A6583E79-2721-482D-BDEB-8FFA9241961E}" sibTransId="{24CF288C-98B7-4A11-86A6-0EB8373FE9E1}"/>
    <dgm:cxn modelId="{A4647A5B-29C8-48B7-9693-CAD2A0337E86}" type="presOf" srcId="{98BA148A-3E81-40A3-A2FB-A65EEA63B30A}" destId="{3FD20F97-15B7-4A64-A2A5-29EB7A46D8E7}" srcOrd="0" destOrd="0" presId="urn:microsoft.com/office/officeart/2009/3/layout/IncreasingArrowsProcess"/>
    <dgm:cxn modelId="{02B32943-AF62-4990-A80C-5338FEC08876}" srcId="{48229EEB-A126-48B8-A2F1-B224E0E2C221}" destId="{8753C5A4-8C96-40CA-914A-1DD70417B745}" srcOrd="4" destOrd="0" parTransId="{91564218-AD9F-436C-B717-80B87A1318D4}" sibTransId="{74003822-8DDC-4248-807C-D052571E725E}"/>
    <dgm:cxn modelId="{AE06B744-FA7E-4D01-AB44-277E4D9FD90B}" type="presOf" srcId="{3408C8F1-E774-4C5D-B402-CB50EF9CC2D7}" destId="{6FD9F138-109E-4124-BAA3-68FEC7551E95}" srcOrd="0" destOrd="0" presId="urn:microsoft.com/office/officeart/2009/3/layout/IncreasingArrowsProcess"/>
    <dgm:cxn modelId="{8D100467-45C1-4EE1-814B-C110FCD53291}" srcId="{8753C5A4-8C96-40CA-914A-1DD70417B745}" destId="{A1BAD4B4-FF18-4EC4-A680-5EA231B55E9D}" srcOrd="0" destOrd="0" parTransId="{DE861D57-D707-43A6-BBF3-C5176A78F79E}" sibTransId="{25E2A4FD-99D4-4703-8FC5-E1859EC2CC82}"/>
    <dgm:cxn modelId="{EC6BA167-6BF8-44B7-9D23-D2297C034824}" srcId="{CB876490-6833-421E-8678-4D36C30445F2}" destId="{1EE24B6A-183E-40CF-957D-F75C46253E91}" srcOrd="0" destOrd="0" parTransId="{3332C451-08EC-49CE-A4FC-86F7FCEBDF35}" sibTransId="{39AEEA70-183F-46E8-8490-EAA0E64E651E}"/>
    <dgm:cxn modelId="{5D82AB48-7964-43E1-955F-02CE2601445E}" srcId="{1238C346-EC14-4245-A20E-FF40C655734C}" destId="{540BDF02-0658-4C17-A800-E51BE38929D8}" srcOrd="0" destOrd="0" parTransId="{516B6D9E-24D9-4619-B934-CA3105377AF9}" sibTransId="{C3881C74-0EF5-472C-ABAA-6275DC1F4D28}"/>
    <dgm:cxn modelId="{D7AD966A-5481-4EC8-9AA5-D82F4108116A}" type="presOf" srcId="{8753C5A4-8C96-40CA-914A-1DD70417B745}" destId="{903AF142-E44F-41CA-9159-D7102BDA8CE3}" srcOrd="0" destOrd="0" presId="urn:microsoft.com/office/officeart/2009/3/layout/IncreasingArrowsProcess"/>
    <dgm:cxn modelId="{8FDA787C-225F-495B-813C-F26AE1E5F9F4}" type="presOf" srcId="{0942CB70-9FAA-47E6-97CB-C7C1DA3F2DC1}" destId="{AA0E5D85-3FFB-46A1-862C-21B9B06AB83B}" srcOrd="0" destOrd="2" presId="urn:microsoft.com/office/officeart/2009/3/layout/IncreasingArrowsProcess"/>
    <dgm:cxn modelId="{17478294-A616-4A28-81B9-84270E45BD59}" srcId="{445911D2-3456-44D2-988F-73DA441098A3}" destId="{809B2ACD-1E64-45B9-A1A6-2F1896C2CD2B}" srcOrd="0" destOrd="0" parTransId="{0D286091-D64D-4969-B16C-2A5AB8D3466F}" sibTransId="{43083236-397F-4C9C-8FE4-62D8F131077C}"/>
    <dgm:cxn modelId="{482731AC-8E33-48C3-9450-22405972F169}" type="presOf" srcId="{1EE24B6A-183E-40CF-957D-F75C46253E91}" destId="{AA0E5D85-3FFB-46A1-862C-21B9B06AB83B}" srcOrd="0" destOrd="0" presId="urn:microsoft.com/office/officeart/2009/3/layout/IncreasingArrowsProcess"/>
    <dgm:cxn modelId="{BD1984B6-259D-4EC0-A1AD-9959CDA88A34}" srcId="{48229EEB-A126-48B8-A2F1-B224E0E2C221}" destId="{CB876490-6833-421E-8678-4D36C30445F2}" srcOrd="0" destOrd="0" parTransId="{5B6EF6A7-FEFB-4452-8870-386B0314E37F}" sibTransId="{36080E18-8156-4E95-8221-6D4291B72331}"/>
    <dgm:cxn modelId="{205E0BDC-0BD7-47AB-9C94-1094FEE04E13}" srcId="{CB876490-6833-421E-8678-4D36C30445F2}" destId="{2C4A8F8C-FC46-4EE9-AEE9-65F8C81DCFC2}" srcOrd="1" destOrd="0" parTransId="{2A22914E-44B2-45B9-9AB7-B411038F2ADC}" sibTransId="{E23BC3C5-BC34-4AC0-882D-235586184769}"/>
    <dgm:cxn modelId="{9B1333DD-90ED-45C0-AD62-DC5D933A57B4}" type="presOf" srcId="{A1BAD4B4-FF18-4EC4-A680-5EA231B55E9D}" destId="{F28806D9-058C-4204-901F-F8F5989EB844}" srcOrd="0" destOrd="0" presId="urn:microsoft.com/office/officeart/2009/3/layout/IncreasingArrowsProcess"/>
    <dgm:cxn modelId="{DC9679E3-978F-46CE-A222-8A2851F28142}" srcId="{48229EEB-A126-48B8-A2F1-B224E0E2C221}" destId="{445911D2-3456-44D2-988F-73DA441098A3}" srcOrd="3" destOrd="0" parTransId="{32EF8039-557C-445B-B7A4-AB927249C87C}" sibTransId="{9DE038CC-524A-4F94-8D53-7678FA2C43F6}"/>
    <dgm:cxn modelId="{A7CAF6E5-823D-4C2B-9C89-77F7DB49E52B}" type="presOf" srcId="{445911D2-3456-44D2-988F-73DA441098A3}" destId="{61DF5F05-0880-4F63-9CC4-FAF65DB59442}" srcOrd="0" destOrd="0" presId="urn:microsoft.com/office/officeart/2009/3/layout/IncreasingArrowsProcess"/>
    <dgm:cxn modelId="{BEC3FFE5-DEEC-498F-8810-880E63C033D2}" srcId="{3408C8F1-E774-4C5D-B402-CB50EF9CC2D7}" destId="{98BA148A-3E81-40A3-A2FB-A65EEA63B30A}" srcOrd="0" destOrd="0" parTransId="{80BA9BD8-0AB9-4B0F-98B8-629D24140236}" sibTransId="{A7EF8E77-F77C-4425-97AF-C8EF7C2DD23F}"/>
    <dgm:cxn modelId="{BAE1ECEE-5B7D-424A-B25E-B72D74FDB7FE}" srcId="{CB876490-6833-421E-8678-4D36C30445F2}" destId="{0942CB70-9FAA-47E6-97CB-C7C1DA3F2DC1}" srcOrd="2" destOrd="0" parTransId="{EA14C7AD-6F5A-4358-BB2A-B7FE83E052D5}" sibTransId="{37CE0280-3282-473E-821A-82CCFD76FB23}"/>
    <dgm:cxn modelId="{9B08BEFB-81CB-417B-BB10-719578590608}" type="presOf" srcId="{1238C346-EC14-4245-A20E-FF40C655734C}" destId="{91685D02-0556-443B-85B4-9E6C95A769CB}" srcOrd="0" destOrd="0" presId="urn:microsoft.com/office/officeart/2009/3/layout/IncreasingArrowsProcess"/>
    <dgm:cxn modelId="{616224FE-D9F5-4982-9AC8-E60FA1B8598B}" type="presOf" srcId="{540BDF02-0658-4C17-A800-E51BE38929D8}" destId="{68C74F67-13A7-483F-A43D-5AD86C0079C6}" srcOrd="0" destOrd="0" presId="urn:microsoft.com/office/officeart/2009/3/layout/IncreasingArrowsProcess"/>
    <dgm:cxn modelId="{830968FE-861B-48BC-83D7-92D559A5D985}" type="presOf" srcId="{2C4A8F8C-FC46-4EE9-AEE9-65F8C81DCFC2}" destId="{AA0E5D85-3FFB-46A1-862C-21B9B06AB83B}" srcOrd="0" destOrd="1" presId="urn:microsoft.com/office/officeart/2009/3/layout/IncreasingArrowsProcess"/>
    <dgm:cxn modelId="{41F915CF-3F5F-430F-A7EB-5FE845007E4F}" type="presParOf" srcId="{E9CB84F2-FDB1-432E-A7DE-33FD9B6A7D27}" destId="{A4CD19B0-CBAD-40A8-9136-26EC739258A1}" srcOrd="0" destOrd="0" presId="urn:microsoft.com/office/officeart/2009/3/layout/IncreasingArrowsProcess"/>
    <dgm:cxn modelId="{228F79E9-3969-4925-83C6-3D587111E073}" type="presParOf" srcId="{E9CB84F2-FDB1-432E-A7DE-33FD9B6A7D27}" destId="{AA0E5D85-3FFB-46A1-862C-21B9B06AB83B}" srcOrd="1" destOrd="0" presId="urn:microsoft.com/office/officeart/2009/3/layout/IncreasingArrowsProcess"/>
    <dgm:cxn modelId="{AFD936A7-EFE9-4A42-8600-F99D12DCFED4}" type="presParOf" srcId="{E9CB84F2-FDB1-432E-A7DE-33FD9B6A7D27}" destId="{6FD9F138-109E-4124-BAA3-68FEC7551E95}" srcOrd="2" destOrd="0" presId="urn:microsoft.com/office/officeart/2009/3/layout/IncreasingArrowsProcess"/>
    <dgm:cxn modelId="{3AFF289D-5C77-487F-AEA3-01524CB31B22}" type="presParOf" srcId="{E9CB84F2-FDB1-432E-A7DE-33FD9B6A7D27}" destId="{3FD20F97-15B7-4A64-A2A5-29EB7A46D8E7}" srcOrd="3" destOrd="0" presId="urn:microsoft.com/office/officeart/2009/3/layout/IncreasingArrowsProcess"/>
    <dgm:cxn modelId="{DAE7132A-102F-4918-9001-BAEA493D95DA}" type="presParOf" srcId="{E9CB84F2-FDB1-432E-A7DE-33FD9B6A7D27}" destId="{91685D02-0556-443B-85B4-9E6C95A769CB}" srcOrd="4" destOrd="0" presId="urn:microsoft.com/office/officeart/2009/3/layout/IncreasingArrowsProcess"/>
    <dgm:cxn modelId="{CA24DEE1-8118-41AA-9A74-782E4387D1C9}" type="presParOf" srcId="{E9CB84F2-FDB1-432E-A7DE-33FD9B6A7D27}" destId="{68C74F67-13A7-483F-A43D-5AD86C0079C6}" srcOrd="5" destOrd="0" presId="urn:microsoft.com/office/officeart/2009/3/layout/IncreasingArrowsProcess"/>
    <dgm:cxn modelId="{3501E6BE-BE3E-495E-B571-2770EB2C94DC}" type="presParOf" srcId="{E9CB84F2-FDB1-432E-A7DE-33FD9B6A7D27}" destId="{61DF5F05-0880-4F63-9CC4-FAF65DB59442}" srcOrd="6" destOrd="0" presId="urn:microsoft.com/office/officeart/2009/3/layout/IncreasingArrowsProcess"/>
    <dgm:cxn modelId="{F3462C2D-EE79-4921-9475-405D80B7E997}" type="presParOf" srcId="{E9CB84F2-FDB1-432E-A7DE-33FD9B6A7D27}" destId="{731939D7-E73B-4BC1-A744-7BB9060F2F29}" srcOrd="7" destOrd="0" presId="urn:microsoft.com/office/officeart/2009/3/layout/IncreasingArrowsProcess"/>
    <dgm:cxn modelId="{3992C965-293B-4BAC-9418-93D7405ADB85}" type="presParOf" srcId="{E9CB84F2-FDB1-432E-A7DE-33FD9B6A7D27}" destId="{903AF142-E44F-41CA-9159-D7102BDA8CE3}" srcOrd="8" destOrd="0" presId="urn:microsoft.com/office/officeart/2009/3/layout/IncreasingArrowsProcess"/>
    <dgm:cxn modelId="{635F3BC0-8318-4FCA-A769-8A67BDA4D000}" type="presParOf" srcId="{E9CB84F2-FDB1-432E-A7DE-33FD9B6A7D27}" destId="{F28806D9-058C-4204-901F-F8F5989EB844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DC837-1641-4F87-808E-C149DDD3DC32}">
      <dsp:nvSpPr>
        <dsp:cNvPr id="0" name=""/>
        <dsp:cNvSpPr/>
      </dsp:nvSpPr>
      <dsp:spPr>
        <a:xfrm>
          <a:off x="184398" y="0"/>
          <a:ext cx="2462565" cy="174286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1299A-18D0-4EC8-9CC0-4E5BAC45DDCA}">
      <dsp:nvSpPr>
        <dsp:cNvPr id="0" name=""/>
        <dsp:cNvSpPr/>
      </dsp:nvSpPr>
      <dsp:spPr>
        <a:xfrm>
          <a:off x="2646970" y="457201"/>
          <a:ext cx="4667093" cy="693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Overview to BOS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Communication with Elected Officials and Department Heads</a:t>
          </a:r>
        </a:p>
      </dsp:txBody>
      <dsp:txXfrm>
        <a:off x="2646970" y="457201"/>
        <a:ext cx="4667093" cy="693435"/>
      </dsp:txXfrm>
    </dsp:sp>
    <dsp:sp modelId="{23EA122C-6B81-4FB2-9710-9DB8332291CC}">
      <dsp:nvSpPr>
        <dsp:cNvPr id="0" name=""/>
        <dsp:cNvSpPr/>
      </dsp:nvSpPr>
      <dsp:spPr>
        <a:xfrm>
          <a:off x="929122" y="631118"/>
          <a:ext cx="972514" cy="485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Month 1</a:t>
          </a:r>
        </a:p>
      </dsp:txBody>
      <dsp:txXfrm>
        <a:off x="929122" y="631118"/>
        <a:ext cx="972514" cy="485935"/>
      </dsp:txXfrm>
    </dsp:sp>
    <dsp:sp modelId="{8921F6D4-EEAD-49D7-8B90-5C370AE1BB0C}">
      <dsp:nvSpPr>
        <dsp:cNvPr id="0" name=""/>
        <dsp:cNvSpPr/>
      </dsp:nvSpPr>
      <dsp:spPr>
        <a:xfrm>
          <a:off x="-299734" y="1001702"/>
          <a:ext cx="2462565" cy="1742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F47FA-BBF0-4229-8E59-B2F7E416BD5C}">
      <dsp:nvSpPr>
        <dsp:cNvPr id="0" name=""/>
        <dsp:cNvSpPr/>
      </dsp:nvSpPr>
      <dsp:spPr>
        <a:xfrm>
          <a:off x="2265968" y="1592566"/>
          <a:ext cx="4740435" cy="693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Program Committee Meeting (Initial)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Review goals of COOP/COG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Timeframe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Expectations</a:t>
          </a:r>
        </a:p>
      </dsp:txBody>
      <dsp:txXfrm>
        <a:off x="2265968" y="1592566"/>
        <a:ext cx="4740435" cy="693435"/>
      </dsp:txXfrm>
    </dsp:sp>
    <dsp:sp modelId="{0B97C440-90FC-4C0D-B0E6-7561FF3F0EF9}">
      <dsp:nvSpPr>
        <dsp:cNvPr id="0" name=""/>
        <dsp:cNvSpPr/>
      </dsp:nvSpPr>
      <dsp:spPr>
        <a:xfrm>
          <a:off x="443028" y="1634810"/>
          <a:ext cx="972514" cy="485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Month 2</a:t>
          </a:r>
        </a:p>
      </dsp:txBody>
      <dsp:txXfrm>
        <a:off x="443028" y="1634810"/>
        <a:ext cx="972514" cy="485935"/>
      </dsp:txXfrm>
    </dsp:sp>
    <dsp:sp modelId="{A0B7E8E4-2A60-43B6-BB95-D3B882E958BC}">
      <dsp:nvSpPr>
        <dsp:cNvPr id="0" name=""/>
        <dsp:cNvSpPr/>
      </dsp:nvSpPr>
      <dsp:spPr>
        <a:xfrm>
          <a:off x="184398" y="2006719"/>
          <a:ext cx="2462565" cy="174286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2DBC8E-9CF2-4390-8404-9F76854F81E8}">
      <dsp:nvSpPr>
        <dsp:cNvPr id="0" name=""/>
        <dsp:cNvSpPr/>
      </dsp:nvSpPr>
      <dsp:spPr>
        <a:xfrm>
          <a:off x="2575153" y="2735564"/>
          <a:ext cx="4811855" cy="693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/>
            <a:t>Data Gathering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/>
            <a:t>Identify Hazards  and Vulnerability Assessments</a:t>
          </a:r>
        </a:p>
        <a:p>
          <a:pPr marL="342900" lvl="2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kern="1200" dirty="0"/>
        </a:p>
      </dsp:txBody>
      <dsp:txXfrm>
        <a:off x="2575153" y="2735564"/>
        <a:ext cx="4811855" cy="693435"/>
      </dsp:txXfrm>
    </dsp:sp>
    <dsp:sp modelId="{7C237360-4129-413C-A452-B5AD9D408840}">
      <dsp:nvSpPr>
        <dsp:cNvPr id="0" name=""/>
        <dsp:cNvSpPr/>
      </dsp:nvSpPr>
      <dsp:spPr>
        <a:xfrm>
          <a:off x="640990" y="2637838"/>
          <a:ext cx="1548778" cy="485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Month 3 - 6</a:t>
          </a:r>
        </a:p>
      </dsp:txBody>
      <dsp:txXfrm>
        <a:off x="640990" y="2637838"/>
        <a:ext cx="1548778" cy="485935"/>
      </dsp:txXfrm>
    </dsp:sp>
    <dsp:sp modelId="{2DC1D4FD-DE31-4C5C-A0FF-D6B413C85F43}">
      <dsp:nvSpPr>
        <dsp:cNvPr id="0" name=""/>
        <dsp:cNvSpPr/>
      </dsp:nvSpPr>
      <dsp:spPr>
        <a:xfrm>
          <a:off x="-299734" y="3010410"/>
          <a:ext cx="2462565" cy="1742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B3112-4545-46CB-B12E-1C35425A77EA}">
      <dsp:nvSpPr>
        <dsp:cNvPr id="0" name=""/>
        <dsp:cNvSpPr/>
      </dsp:nvSpPr>
      <dsp:spPr>
        <a:xfrm>
          <a:off x="2041758" y="3528166"/>
          <a:ext cx="3903991" cy="693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Compilation of data gathering</a:t>
          </a:r>
        </a:p>
      </dsp:txBody>
      <dsp:txXfrm>
        <a:off x="2041758" y="3528166"/>
        <a:ext cx="3903991" cy="693435"/>
      </dsp:txXfrm>
    </dsp:sp>
    <dsp:sp modelId="{194C0514-F67D-4853-A45B-02A52C9691F4}">
      <dsp:nvSpPr>
        <dsp:cNvPr id="0" name=""/>
        <dsp:cNvSpPr/>
      </dsp:nvSpPr>
      <dsp:spPr>
        <a:xfrm>
          <a:off x="202204" y="3641529"/>
          <a:ext cx="1454162" cy="485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Month 7 - 8</a:t>
          </a:r>
        </a:p>
      </dsp:txBody>
      <dsp:txXfrm>
        <a:off x="202204" y="3641529"/>
        <a:ext cx="1454162" cy="485935"/>
      </dsp:txXfrm>
    </dsp:sp>
    <dsp:sp modelId="{3C830145-FFE9-40FA-AEC0-22770150DFE3}">
      <dsp:nvSpPr>
        <dsp:cNvPr id="0" name=""/>
        <dsp:cNvSpPr/>
      </dsp:nvSpPr>
      <dsp:spPr>
        <a:xfrm>
          <a:off x="184398" y="4012775"/>
          <a:ext cx="2462565" cy="174286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8FC906-460E-431D-880A-17D37F5176BF}">
      <dsp:nvSpPr>
        <dsp:cNvPr id="0" name=""/>
        <dsp:cNvSpPr/>
      </dsp:nvSpPr>
      <dsp:spPr>
        <a:xfrm>
          <a:off x="2575153" y="4529869"/>
          <a:ext cx="3696283" cy="693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Program Committee Meetings – reviewing draft documents</a:t>
          </a:r>
        </a:p>
      </dsp:txBody>
      <dsp:txXfrm>
        <a:off x="2575153" y="4529869"/>
        <a:ext cx="3696283" cy="693435"/>
      </dsp:txXfrm>
    </dsp:sp>
    <dsp:sp modelId="{127E4511-4CA8-4F95-9B40-7D7FFE20CBCC}">
      <dsp:nvSpPr>
        <dsp:cNvPr id="0" name=""/>
        <dsp:cNvSpPr/>
      </dsp:nvSpPr>
      <dsp:spPr>
        <a:xfrm>
          <a:off x="717192" y="4643894"/>
          <a:ext cx="1396375" cy="485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Month 9 - 10</a:t>
          </a:r>
        </a:p>
      </dsp:txBody>
      <dsp:txXfrm>
        <a:off x="717192" y="4643894"/>
        <a:ext cx="1396375" cy="485935"/>
      </dsp:txXfrm>
    </dsp:sp>
    <dsp:sp modelId="{5C057FBB-CD5E-44F4-A6DE-7DC7537854BC}">
      <dsp:nvSpPr>
        <dsp:cNvPr id="0" name=""/>
        <dsp:cNvSpPr/>
      </dsp:nvSpPr>
      <dsp:spPr>
        <a:xfrm>
          <a:off x="-124806" y="5131155"/>
          <a:ext cx="2115653" cy="149824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92B5EA-BA11-4210-A9C5-339F90AC0EC3}">
      <dsp:nvSpPr>
        <dsp:cNvPr id="0" name=""/>
        <dsp:cNvSpPr/>
      </dsp:nvSpPr>
      <dsp:spPr>
        <a:xfrm>
          <a:off x="2117957" y="5638802"/>
          <a:ext cx="3581401" cy="693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BOS Discussions and Plan Adoption</a:t>
          </a:r>
        </a:p>
      </dsp:txBody>
      <dsp:txXfrm>
        <a:off x="2117957" y="5638802"/>
        <a:ext cx="3581401" cy="693435"/>
      </dsp:txXfrm>
    </dsp:sp>
    <dsp:sp modelId="{6F462B91-3551-4895-B9F8-58F34A391073}">
      <dsp:nvSpPr>
        <dsp:cNvPr id="0" name=""/>
        <dsp:cNvSpPr/>
      </dsp:nvSpPr>
      <dsp:spPr>
        <a:xfrm>
          <a:off x="0" y="5647585"/>
          <a:ext cx="1911361" cy="485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Month 11 - 13</a:t>
          </a:r>
        </a:p>
      </dsp:txBody>
      <dsp:txXfrm>
        <a:off x="0" y="5647585"/>
        <a:ext cx="1911361" cy="485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D19B0-CBAD-40A8-9136-26EC739258A1}">
      <dsp:nvSpPr>
        <dsp:cNvPr id="0" name=""/>
        <dsp:cNvSpPr/>
      </dsp:nvSpPr>
      <dsp:spPr>
        <a:xfrm>
          <a:off x="93497" y="155749"/>
          <a:ext cx="8499804" cy="1236109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23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Risk Assessment</a:t>
          </a:r>
        </a:p>
      </dsp:txBody>
      <dsp:txXfrm>
        <a:off x="93497" y="464776"/>
        <a:ext cx="8190777" cy="618055"/>
      </dsp:txXfrm>
    </dsp:sp>
    <dsp:sp modelId="{AA0E5D85-3FFB-46A1-862C-21B9B06AB83B}">
      <dsp:nvSpPr>
        <dsp:cNvPr id="0" name=""/>
        <dsp:cNvSpPr/>
      </dsp:nvSpPr>
      <dsp:spPr>
        <a:xfrm>
          <a:off x="93497" y="1107372"/>
          <a:ext cx="1570933" cy="2269696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Hazards identification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Vulnerability assessments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Evaluation of existing mitigation strategies</a:t>
          </a:r>
        </a:p>
      </dsp:txBody>
      <dsp:txXfrm>
        <a:off x="93497" y="1107372"/>
        <a:ext cx="1570933" cy="2269696"/>
      </dsp:txXfrm>
    </dsp:sp>
    <dsp:sp modelId="{6FD9F138-109E-4124-BAA3-68FEC7551E95}">
      <dsp:nvSpPr>
        <dsp:cNvPr id="0" name=""/>
        <dsp:cNvSpPr/>
      </dsp:nvSpPr>
      <dsp:spPr>
        <a:xfrm>
          <a:off x="1664261" y="567944"/>
          <a:ext cx="6929040" cy="1236109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23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Business Impact Analysis</a:t>
          </a:r>
        </a:p>
      </dsp:txBody>
      <dsp:txXfrm>
        <a:off x="1664261" y="876971"/>
        <a:ext cx="6620013" cy="618055"/>
      </dsp:txXfrm>
    </dsp:sp>
    <dsp:sp modelId="{3FD20F97-15B7-4A64-A2A5-29EB7A46D8E7}">
      <dsp:nvSpPr>
        <dsp:cNvPr id="0" name=""/>
        <dsp:cNvSpPr/>
      </dsp:nvSpPr>
      <dsp:spPr>
        <a:xfrm>
          <a:off x="1664261" y="1519568"/>
          <a:ext cx="1570933" cy="2269696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Evaluates the potential impact that results from interruption or disruption of functions, processes, and applications.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Foundation of recovery strategies</a:t>
          </a:r>
        </a:p>
      </dsp:txBody>
      <dsp:txXfrm>
        <a:off x="1664261" y="1519568"/>
        <a:ext cx="1570933" cy="2269696"/>
      </dsp:txXfrm>
    </dsp:sp>
    <dsp:sp modelId="{91685D02-0556-443B-85B4-9E6C95A769CB}">
      <dsp:nvSpPr>
        <dsp:cNvPr id="0" name=""/>
        <dsp:cNvSpPr/>
      </dsp:nvSpPr>
      <dsp:spPr>
        <a:xfrm>
          <a:off x="3235025" y="980140"/>
          <a:ext cx="5358276" cy="1236109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23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Resource Needs Assessment</a:t>
          </a:r>
        </a:p>
      </dsp:txBody>
      <dsp:txXfrm>
        <a:off x="3235025" y="1289167"/>
        <a:ext cx="5049249" cy="618055"/>
      </dsp:txXfrm>
    </dsp:sp>
    <dsp:sp modelId="{68C74F67-13A7-483F-A43D-5AD86C0079C6}">
      <dsp:nvSpPr>
        <dsp:cNvPr id="0" name=""/>
        <dsp:cNvSpPr/>
      </dsp:nvSpPr>
      <dsp:spPr>
        <a:xfrm>
          <a:off x="3235025" y="1931763"/>
          <a:ext cx="1570933" cy="2269696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Human resources, equipment, facilities, training, funding, expert knowledge, materials, technology, information, intelligence, and needed time frames</a:t>
          </a:r>
        </a:p>
      </dsp:txBody>
      <dsp:txXfrm>
        <a:off x="3235025" y="1931763"/>
        <a:ext cx="1570933" cy="2269696"/>
      </dsp:txXfrm>
    </dsp:sp>
    <dsp:sp modelId="{61DF5F05-0880-4F63-9CC4-FAF65DB59442}">
      <dsp:nvSpPr>
        <dsp:cNvPr id="0" name=""/>
        <dsp:cNvSpPr/>
      </dsp:nvSpPr>
      <dsp:spPr>
        <a:xfrm>
          <a:off x="4806639" y="1392335"/>
          <a:ext cx="3786662" cy="1236109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23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Agreements</a:t>
          </a:r>
        </a:p>
      </dsp:txBody>
      <dsp:txXfrm>
        <a:off x="4806639" y="1701362"/>
        <a:ext cx="3477635" cy="618055"/>
      </dsp:txXfrm>
    </dsp:sp>
    <dsp:sp modelId="{731939D7-E73B-4BC1-A744-7BB9060F2F29}">
      <dsp:nvSpPr>
        <dsp:cNvPr id="0" name=""/>
        <dsp:cNvSpPr/>
      </dsp:nvSpPr>
      <dsp:spPr>
        <a:xfrm>
          <a:off x="4806639" y="2343959"/>
          <a:ext cx="1570933" cy="2269696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Mutual aid/assistance or partnership agreements determined and established</a:t>
          </a:r>
        </a:p>
      </dsp:txBody>
      <dsp:txXfrm>
        <a:off x="4806639" y="2343959"/>
        <a:ext cx="1570933" cy="2269696"/>
      </dsp:txXfrm>
    </dsp:sp>
    <dsp:sp modelId="{903AF142-E44F-41CA-9159-D7102BDA8CE3}">
      <dsp:nvSpPr>
        <dsp:cNvPr id="0" name=""/>
        <dsp:cNvSpPr/>
      </dsp:nvSpPr>
      <dsp:spPr>
        <a:xfrm>
          <a:off x="6377403" y="1804531"/>
          <a:ext cx="2215898" cy="1236109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6232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Performance Objectives</a:t>
          </a:r>
        </a:p>
      </dsp:txBody>
      <dsp:txXfrm>
        <a:off x="6377403" y="2113558"/>
        <a:ext cx="1906871" cy="618055"/>
      </dsp:txXfrm>
    </dsp:sp>
    <dsp:sp modelId="{F28806D9-058C-4204-901F-F8F5989EB844}">
      <dsp:nvSpPr>
        <dsp:cNvPr id="0" name=""/>
        <dsp:cNvSpPr/>
      </dsp:nvSpPr>
      <dsp:spPr>
        <a:xfrm>
          <a:off x="6377403" y="2756154"/>
          <a:ext cx="1570933" cy="2269696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Short term and long term defined</a:t>
          </a:r>
        </a:p>
      </dsp:txBody>
      <dsp:txXfrm>
        <a:off x="6377403" y="2756154"/>
        <a:ext cx="1570933" cy="2269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5A4E7-E9BE-4C66-9981-B359FC5B2B93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E8F63-5B1A-41A4-AC65-FB03531E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40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463"/>
            <a:ext cx="8229600" cy="131127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71600"/>
            <a:ext cx="82296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324600"/>
            <a:ext cx="1752600" cy="304800"/>
          </a:xfrm>
        </p:spPr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324600"/>
            <a:ext cx="4343400" cy="3048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3246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6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5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40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4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2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3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74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1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3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19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324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6BCFBD97-CB79-40BC-BD53-D978A7379932}" type="datetimeFigureOut">
              <a:rPr lang="en-US" smtClean="0"/>
              <a:t>9/5/2018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3246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B681FED-6CCC-4A65-B1A7-B1E2037B70E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ma.gov/media-library-data/1383669319984-f220831c906dc65bfcd1677c2a107dfe/Continuity_Assistance_Tool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owacounties.org/wp-content/uploads/2018/09/Blank-Planning-Worksheet-for-Offices-and-Departments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owacounties.org/wp-content/uploads/2018/09/Draft-Document-for-Toolkit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7848600" cy="3657600"/>
          </a:xfrm>
        </p:spPr>
        <p:txBody>
          <a:bodyPr>
            <a:noAutofit/>
          </a:bodyPr>
          <a:lstStyle/>
          <a:p>
            <a:r>
              <a:rPr lang="en-US" sz="4400" dirty="0"/>
              <a:t>Continuity of Operations Plan/Continuity of Government (COOP/COG)</a:t>
            </a:r>
            <a:br>
              <a:rPr lang="en-US" sz="60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191000"/>
            <a:ext cx="8229600" cy="533400"/>
          </a:xfrm>
        </p:spPr>
        <p:txBody>
          <a:bodyPr/>
          <a:lstStyle/>
          <a:p>
            <a:r>
              <a:rPr lang="en-US" sz="5400" b="1" dirty="0">
                <a:solidFill>
                  <a:schemeClr val="accent6">
                    <a:lumMod val="75000"/>
                  </a:schemeClr>
                </a:solidFill>
              </a:rPr>
              <a:t>TOOLKIT</a:t>
            </a:r>
            <a:r>
              <a:rPr lang="en-US" sz="4400" b="1" dirty="0"/>
              <a:t> AND </a:t>
            </a:r>
            <a:r>
              <a:rPr lang="en-US" sz="5400" b="1" dirty="0">
                <a:solidFill>
                  <a:schemeClr val="accent6">
                    <a:lumMod val="75000"/>
                  </a:schemeClr>
                </a:solidFill>
              </a:rPr>
              <a:t>RESOURCES</a:t>
            </a:r>
            <a:endParaRPr lang="en-US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263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762000"/>
          </a:xfrm>
        </p:spPr>
        <p:txBody>
          <a:bodyPr/>
          <a:lstStyle/>
          <a:p>
            <a:r>
              <a:rPr lang="en-US" sz="6000" dirty="0"/>
              <a:t>Program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7772400" cy="3505200"/>
          </a:xfrm>
        </p:spPr>
        <p:txBody>
          <a:bodyPr/>
          <a:lstStyle/>
          <a:p>
            <a:r>
              <a:rPr lang="en-US" sz="2800" dirty="0"/>
              <a:t>Provides input and/or assists in the coordination of the preparation, development, implementation, evaluation, and maintenance of the program.</a:t>
            </a:r>
          </a:p>
          <a:p>
            <a:r>
              <a:rPr lang="en-US" sz="2800" dirty="0"/>
              <a:t>Appointed by Elected Officials-Department Heads</a:t>
            </a:r>
          </a:p>
          <a:p>
            <a:pPr lvl="1"/>
            <a:r>
              <a:rPr lang="en-US" dirty="0"/>
              <a:t>Individual should have direct access to EO/DH; have authority to direct work of those within office/department.</a:t>
            </a:r>
          </a:p>
        </p:txBody>
      </p:sp>
    </p:spTree>
    <p:extLst>
      <p:ext uri="{BB962C8B-B14F-4D97-AF65-F5344CB8AC3E}">
        <p14:creationId xmlns:p14="http://schemas.microsoft.com/office/powerpoint/2010/main" val="1662375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762000"/>
          </a:xfrm>
        </p:spPr>
        <p:txBody>
          <a:bodyPr/>
          <a:lstStyle/>
          <a:p>
            <a:r>
              <a:rPr lang="en-US" sz="6000" dirty="0"/>
              <a:t>Planning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175656"/>
              </p:ext>
            </p:extLst>
          </p:nvPr>
        </p:nvGraphicFramePr>
        <p:xfrm>
          <a:off x="228600" y="1219200"/>
          <a:ext cx="8686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957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371600"/>
            <a:ext cx="7772400" cy="762000"/>
          </a:xfrm>
        </p:spPr>
        <p:txBody>
          <a:bodyPr/>
          <a:lstStyle/>
          <a:p>
            <a:r>
              <a:rPr lang="en-US" sz="6000" dirty="0"/>
              <a:t>Continuity Assistance Tool (CAT)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429000"/>
            <a:ext cx="7772400" cy="2133600"/>
          </a:xfrm>
        </p:spPr>
        <p:txBody>
          <a:bodyPr/>
          <a:lstStyle/>
          <a:p>
            <a:r>
              <a:rPr lang="en-US" dirty="0">
                <a:hlinkClick r:id="rId2"/>
              </a:rPr>
              <a:t>Continuity Guidance for Non-Federal Governments</a:t>
            </a:r>
            <a:endParaRPr lang="en-US" dirty="0"/>
          </a:p>
          <a:p>
            <a:pPr lvl="1"/>
            <a:r>
              <a:rPr lang="en-US" dirty="0"/>
              <a:t>FEMA P-788 / September 2013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825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772400" cy="762000"/>
          </a:xfrm>
        </p:spPr>
        <p:txBody>
          <a:bodyPr/>
          <a:lstStyle/>
          <a:p>
            <a:r>
              <a:rPr lang="en-US" sz="6000" dirty="0"/>
              <a:t>COOP Planning Worksheet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14600"/>
            <a:ext cx="7772400" cy="3048000"/>
          </a:xfrm>
        </p:spPr>
        <p:txBody>
          <a:bodyPr/>
          <a:lstStyle/>
          <a:p>
            <a:r>
              <a:rPr lang="en-US" dirty="0">
                <a:hlinkClick r:id="rId2"/>
              </a:rPr>
              <a:t>Planning worksheet in Word format</a:t>
            </a:r>
            <a:endParaRPr lang="en-US" dirty="0"/>
          </a:p>
          <a:p>
            <a:pPr lvl="1"/>
            <a:r>
              <a:rPr lang="en-US" dirty="0"/>
              <a:t>More simple in approach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C00000"/>
                </a:solidFill>
              </a:rPr>
              <a:t>THIS IS THE EASIER OF THE TWO DATA GATHERING WORKSHEETS TO USE.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04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762000"/>
          </a:xfrm>
        </p:spPr>
        <p:txBody>
          <a:bodyPr/>
          <a:lstStyle/>
          <a:p>
            <a:r>
              <a:rPr lang="en-US" sz="6000" dirty="0"/>
              <a:t>Elements of COOP/COG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7724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Essential Functions</a:t>
            </a:r>
          </a:p>
          <a:p>
            <a:r>
              <a:rPr lang="en-US" dirty="0"/>
              <a:t>Orders of Succession</a:t>
            </a:r>
          </a:p>
          <a:p>
            <a:r>
              <a:rPr lang="en-US" dirty="0"/>
              <a:t>Delegations of Authority</a:t>
            </a:r>
          </a:p>
          <a:p>
            <a:r>
              <a:rPr lang="en-US" dirty="0"/>
              <a:t>Continuity Facilities</a:t>
            </a:r>
          </a:p>
          <a:p>
            <a:r>
              <a:rPr lang="en-US" dirty="0"/>
              <a:t>Continuity Communications</a:t>
            </a:r>
          </a:p>
          <a:p>
            <a:r>
              <a:rPr lang="en-US" dirty="0"/>
              <a:t>Essential Records Management</a:t>
            </a:r>
          </a:p>
          <a:p>
            <a:r>
              <a:rPr lang="en-US" dirty="0"/>
              <a:t>Human Resources</a:t>
            </a:r>
          </a:p>
          <a:p>
            <a:r>
              <a:rPr lang="en-US" dirty="0"/>
              <a:t>Test, Training and Exercise Program</a:t>
            </a:r>
          </a:p>
          <a:p>
            <a:r>
              <a:rPr lang="en-US" dirty="0"/>
              <a:t>Devolution of Control and Direction</a:t>
            </a:r>
          </a:p>
          <a:p>
            <a:r>
              <a:rPr lang="en-US" dirty="0"/>
              <a:t>Reconstitution Operations</a:t>
            </a:r>
          </a:p>
          <a:p>
            <a:pPr marL="0" indent="0" algn="r">
              <a:buNone/>
            </a:pPr>
            <a:r>
              <a:rPr lang="en-US" b="1" dirty="0">
                <a:hlinkClick r:id="rId2"/>
              </a:rPr>
              <a:t>Sample template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0604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8382000" cy="1311275"/>
          </a:xfrm>
        </p:spPr>
        <p:txBody>
          <a:bodyPr>
            <a:noAutofit/>
          </a:bodyPr>
          <a:lstStyle/>
          <a:p>
            <a:r>
              <a:rPr lang="en-US" sz="6000" dirty="0"/>
              <a:t>Sample Template Guide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2514600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Text with </a:t>
            </a:r>
            <a:r>
              <a:rPr lang="en-US" sz="2400" b="1" dirty="0">
                <a:solidFill>
                  <a:srgbClr val="FFFF00"/>
                </a:solidFill>
              </a:rPr>
              <a:t>Yellow</a:t>
            </a:r>
            <a:r>
              <a:rPr lang="en-US" sz="2400" b="1" dirty="0"/>
              <a:t> Highlights </a:t>
            </a:r>
          </a:p>
          <a:p>
            <a:r>
              <a:rPr lang="en-US" dirty="0"/>
              <a:t>These are simple responses – document should allow you to just click in the box and fill in the required information.</a:t>
            </a:r>
          </a:p>
          <a:p>
            <a:endParaRPr lang="en-US" dirty="0"/>
          </a:p>
          <a:p>
            <a:r>
              <a:rPr lang="en-US" sz="2400" b="1" dirty="0"/>
              <a:t>Text in </a:t>
            </a:r>
            <a:r>
              <a:rPr lang="en-US" sz="2400" b="1" dirty="0">
                <a:solidFill>
                  <a:srgbClr val="00B0F0"/>
                </a:solidFill>
              </a:rPr>
              <a:t>Blue</a:t>
            </a:r>
            <a:r>
              <a:rPr lang="en-US" sz="2400" b="1" dirty="0"/>
              <a:t> Highlights</a:t>
            </a:r>
          </a:p>
          <a:p>
            <a:r>
              <a:rPr lang="en-US" dirty="0"/>
              <a:t>These are notes for the Plan’s developer – these are questions/areas for discussion that should be jurisdiction-specific.  What is provided is a guide for example only.</a:t>
            </a:r>
          </a:p>
          <a:p>
            <a:endParaRPr lang="en-US" dirty="0"/>
          </a:p>
          <a:p>
            <a:r>
              <a:rPr lang="en-US" sz="2400" b="1" dirty="0"/>
              <a:t>Text in </a:t>
            </a:r>
            <a:r>
              <a:rPr lang="en-US" sz="2400" b="1" dirty="0">
                <a:solidFill>
                  <a:srgbClr val="92D050"/>
                </a:solidFill>
              </a:rPr>
              <a:t>Green</a:t>
            </a:r>
            <a:r>
              <a:rPr lang="en-US" sz="2400" b="1" dirty="0"/>
              <a:t> Highlights</a:t>
            </a:r>
          </a:p>
          <a:p>
            <a:r>
              <a:rPr lang="en-US" dirty="0"/>
              <a:t>These are external links to the excel spreadsheets and data gathering forms.  This information is used to fill in the tables and other areas in the draft document.</a:t>
            </a:r>
          </a:p>
        </p:txBody>
      </p:sp>
    </p:spTree>
    <p:extLst>
      <p:ext uri="{BB962C8B-B14F-4D97-AF65-F5344CB8AC3E}">
        <p14:creationId xmlns:p14="http://schemas.microsoft.com/office/powerpoint/2010/main" val="392594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212" y="990600"/>
            <a:ext cx="7772400" cy="762000"/>
          </a:xfrm>
        </p:spPr>
        <p:txBody>
          <a:bodyPr/>
          <a:lstStyle/>
          <a:p>
            <a:r>
              <a:rPr lang="en-US" sz="6000" dirty="0"/>
              <a:t>What is COOP/COG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048000"/>
            <a:ext cx="7772400" cy="2895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/>
              <a:t>Continuity of Operations (COOP)</a:t>
            </a:r>
          </a:p>
          <a:p>
            <a:pPr marL="0" indent="0" algn="ctr">
              <a:buNone/>
            </a:pPr>
            <a:r>
              <a:rPr lang="en-US" sz="4000" dirty="0"/>
              <a:t>Continuity of Government (COG)</a:t>
            </a:r>
          </a:p>
        </p:txBody>
      </p:sp>
    </p:spTree>
    <p:extLst>
      <p:ext uri="{BB962C8B-B14F-4D97-AF65-F5344CB8AC3E}">
        <p14:creationId xmlns:p14="http://schemas.microsoft.com/office/powerpoint/2010/main" val="893557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57200"/>
            <a:ext cx="7772400" cy="5943600"/>
          </a:xfrm>
        </p:spPr>
        <p:txBody>
          <a:bodyPr>
            <a:noAutofit/>
          </a:bodyPr>
          <a:lstStyle/>
          <a:p>
            <a:r>
              <a:rPr lang="en-US" dirty="0"/>
              <a:t>The overall purpose of </a:t>
            </a:r>
            <a:r>
              <a:rPr lang="en-US" u="sng" dirty="0"/>
              <a:t>both</a:t>
            </a:r>
            <a:r>
              <a:rPr lang="en-US" dirty="0"/>
              <a:t> </a:t>
            </a:r>
            <a:r>
              <a:rPr lang="en-US" b="1" dirty="0"/>
              <a:t>Continuity of Operations</a:t>
            </a:r>
            <a:r>
              <a:rPr lang="en-US" dirty="0"/>
              <a:t> and </a:t>
            </a:r>
            <a:r>
              <a:rPr lang="en-US" b="1" dirty="0"/>
              <a:t>Continuity of Government</a:t>
            </a:r>
            <a:r>
              <a:rPr lang="en-US" dirty="0"/>
              <a:t> is to ensure the continuity of essential functions under all circumstances that may disrupt normal operations. </a:t>
            </a:r>
          </a:p>
          <a:p>
            <a:r>
              <a:rPr lang="en-US" dirty="0"/>
              <a:t>As a baseline of preparedness for the full range of potential emergencies, all governments/agencies should have in place viable Continuity of Government and Continuity of Operations capabilities. </a:t>
            </a:r>
          </a:p>
        </p:txBody>
      </p:sp>
    </p:spTree>
    <p:extLst>
      <p:ext uri="{BB962C8B-B14F-4D97-AF65-F5344CB8AC3E}">
        <p14:creationId xmlns:p14="http://schemas.microsoft.com/office/powerpoint/2010/main" val="358677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r>
              <a:rPr lang="en-US" sz="6000" dirty="0"/>
              <a:t>Why do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7772400" cy="3505200"/>
          </a:xfrm>
        </p:spPr>
        <p:txBody>
          <a:bodyPr/>
          <a:lstStyle/>
          <a:p>
            <a:r>
              <a:rPr lang="en-US" dirty="0"/>
              <a:t>Anticipate threats</a:t>
            </a:r>
          </a:p>
          <a:p>
            <a:r>
              <a:rPr lang="en-US" dirty="0"/>
              <a:t>Adapt to sudden changes</a:t>
            </a:r>
          </a:p>
          <a:p>
            <a:r>
              <a:rPr lang="en-US" dirty="0"/>
              <a:t>Increase operational performance</a:t>
            </a:r>
          </a:p>
          <a:p>
            <a:r>
              <a:rPr lang="en-US" dirty="0"/>
              <a:t>Determine the vital resources</a:t>
            </a:r>
          </a:p>
          <a:p>
            <a:r>
              <a:rPr lang="en-US" dirty="0"/>
              <a:t>Improve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401584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214" y="685800"/>
            <a:ext cx="7772400" cy="762000"/>
          </a:xfrm>
        </p:spPr>
        <p:txBody>
          <a:bodyPr/>
          <a:lstStyle/>
          <a:p>
            <a:r>
              <a:rPr lang="en-US" sz="6000" dirty="0"/>
              <a:t>Weakest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34.51% – People risk</a:t>
            </a:r>
          </a:p>
          <a:p>
            <a:r>
              <a:rPr lang="en-US" dirty="0"/>
              <a:t>26.65% – Process risk</a:t>
            </a:r>
          </a:p>
          <a:p>
            <a:r>
              <a:rPr lang="en-US" dirty="0"/>
              <a:t>18.62% – Technology risk</a:t>
            </a:r>
          </a:p>
          <a:p>
            <a:r>
              <a:rPr lang="en-US" dirty="0"/>
              <a:t>8.35% – Supply chain partner risk</a:t>
            </a:r>
          </a:p>
          <a:p>
            <a:r>
              <a:rPr lang="en-US" dirty="0"/>
              <a:t>6.74% – Collaboration with private industries</a:t>
            </a:r>
          </a:p>
          <a:p>
            <a:r>
              <a:rPr lang="en-US" dirty="0"/>
              <a:t>5.14% – Data risk 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b="1" i="1" dirty="0"/>
              <a:t>Findings from the March/April issue 2006 Continuity Insights/KPMG Business Continuity Benchmarking Study (article out of Continuity insights) Study included surveys from 935 businesses in the US. </a:t>
            </a:r>
          </a:p>
        </p:txBody>
      </p:sp>
    </p:spTree>
    <p:extLst>
      <p:ext uri="{BB962C8B-B14F-4D97-AF65-F5344CB8AC3E}">
        <p14:creationId xmlns:p14="http://schemas.microsoft.com/office/powerpoint/2010/main" val="282719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334000"/>
          </a:xfrm>
        </p:spPr>
        <p:txBody>
          <a:bodyPr>
            <a:noAutofit/>
          </a:bodyPr>
          <a:lstStyle/>
          <a:p>
            <a:r>
              <a:rPr lang="en-US" dirty="0"/>
              <a:t>COOP/COG is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process</a:t>
            </a:r>
            <a:r>
              <a:rPr lang="en-US" dirty="0"/>
              <a:t>, not a project</a:t>
            </a:r>
          </a:p>
          <a:p>
            <a:r>
              <a:rPr lang="en-US" dirty="0"/>
              <a:t>COOP/COG is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multi-disciplinary effort</a:t>
            </a:r>
          </a:p>
          <a:p>
            <a:r>
              <a:rPr lang="en-US" dirty="0"/>
              <a:t>COOP/COG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NOT a one-person </a:t>
            </a:r>
            <a:r>
              <a:rPr lang="en-US" dirty="0"/>
              <a:t>event</a:t>
            </a:r>
          </a:p>
          <a:p>
            <a:r>
              <a:rPr lang="en-US" dirty="0"/>
              <a:t>Plans should be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actionable</a:t>
            </a:r>
            <a:r>
              <a:rPr lang="en-US" dirty="0"/>
              <a:t>, not informational</a:t>
            </a:r>
          </a:p>
          <a:p>
            <a:r>
              <a:rPr lang="en-US" dirty="0"/>
              <a:t>The plan is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living document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and is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continuous</a:t>
            </a:r>
            <a:r>
              <a:rPr lang="en-US" dirty="0"/>
              <a:t> cycle</a:t>
            </a:r>
          </a:p>
        </p:txBody>
      </p:sp>
    </p:spTree>
    <p:extLst>
      <p:ext uri="{BB962C8B-B14F-4D97-AF65-F5344CB8AC3E}">
        <p14:creationId xmlns:p14="http://schemas.microsoft.com/office/powerpoint/2010/main" val="104932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762000"/>
          </a:xfrm>
        </p:spPr>
        <p:txBody>
          <a:bodyPr/>
          <a:lstStyle/>
          <a:p>
            <a:r>
              <a:rPr lang="en-US" sz="6000" dirty="0"/>
              <a:t>Leadership and Commitment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819400"/>
            <a:ext cx="7772400" cy="3124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Commitment to the program to prevent, mitigate the consequences or, prepare for, respond to, maintain continuity during, and recover from incidents.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2400" b="1" i="1" dirty="0"/>
              <a:t>-From NFPA 1600 Standard on Disaster/Emergency Management and Business Continuity Programs (2013 Edition)</a:t>
            </a:r>
          </a:p>
        </p:txBody>
      </p:sp>
    </p:spTree>
    <p:extLst>
      <p:ext uri="{BB962C8B-B14F-4D97-AF65-F5344CB8AC3E}">
        <p14:creationId xmlns:p14="http://schemas.microsoft.com/office/powerpoint/2010/main" val="3348598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395119" y="2834481"/>
            <a:ext cx="6049962" cy="1143000"/>
          </a:xfrm>
        </p:spPr>
        <p:txBody>
          <a:bodyPr>
            <a:noAutofit/>
          </a:bodyPr>
          <a:lstStyle/>
          <a:p>
            <a:r>
              <a:rPr lang="en-US" sz="7200" b="1" dirty="0"/>
              <a:t>Steps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82999997"/>
              </p:ext>
            </p:extLst>
          </p:nvPr>
        </p:nvGraphicFramePr>
        <p:xfrm>
          <a:off x="457200" y="76200"/>
          <a:ext cx="75438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498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762000"/>
          </a:xfrm>
        </p:spPr>
        <p:txBody>
          <a:bodyPr/>
          <a:lstStyle/>
          <a:p>
            <a:r>
              <a:rPr lang="en-US" sz="6000" dirty="0"/>
              <a:t>Planning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3810000"/>
          </a:xfrm>
        </p:spPr>
        <p:txBody>
          <a:bodyPr/>
          <a:lstStyle/>
          <a:p>
            <a:r>
              <a:rPr lang="en-US" dirty="0"/>
              <a:t>After commitment to undertake the Plan is established, process begins with establishment of the Program Committee</a:t>
            </a:r>
          </a:p>
        </p:txBody>
      </p:sp>
    </p:spTree>
    <p:extLst>
      <p:ext uri="{BB962C8B-B14F-4D97-AF65-F5344CB8AC3E}">
        <p14:creationId xmlns:p14="http://schemas.microsoft.com/office/powerpoint/2010/main" val="4020401759"/>
      </p:ext>
    </p:extLst>
  </p:cSld>
  <p:clrMapOvr>
    <a:masterClrMapping/>
  </p:clrMapOvr>
</p:sld>
</file>

<file path=ppt/theme/theme1.xml><?xml version="1.0" encoding="utf-8"?>
<a:theme xmlns:a="http://schemas.openxmlformats.org/drawingml/2006/main" name="Brainstorming design template">
  <a:themeElements>
    <a:clrScheme name="Default Design 3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58572B"/>
        </a:dk1>
        <a:lt1>
          <a:srgbClr val="FFFFCC"/>
        </a:lt1>
        <a:dk2>
          <a:srgbClr val="000000"/>
        </a:dk2>
        <a:lt2>
          <a:srgbClr val="333333"/>
        </a:lt2>
        <a:accent1>
          <a:srgbClr val="CCCC99"/>
        </a:accent1>
        <a:accent2>
          <a:srgbClr val="FFFFCC"/>
        </a:accent2>
        <a:accent3>
          <a:srgbClr val="FFFFE2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66699"/>
        </a:dk1>
        <a:lt1>
          <a:srgbClr val="B4BED7"/>
        </a:lt1>
        <a:dk2>
          <a:srgbClr val="FFFFFF"/>
        </a:dk2>
        <a:lt2>
          <a:srgbClr val="3E3E5C"/>
        </a:lt2>
        <a:accent1>
          <a:srgbClr val="E1E1FA"/>
        </a:accent1>
        <a:accent2>
          <a:srgbClr val="008080"/>
        </a:accent2>
        <a:accent3>
          <a:srgbClr val="D6DBE8"/>
        </a:accent3>
        <a:accent4>
          <a:srgbClr val="565682"/>
        </a:accent4>
        <a:accent5>
          <a:srgbClr val="EEEEFC"/>
        </a:accent5>
        <a:accent6>
          <a:srgbClr val="007373"/>
        </a:accent6>
        <a:hlink>
          <a:srgbClr val="3399F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8A00"/>
        </a:accent6>
        <a:hlink>
          <a:srgbClr val="3366FF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B0DA"/>
        </a:dk1>
        <a:lt1>
          <a:srgbClr val="CCFFCC"/>
        </a:lt1>
        <a:dk2>
          <a:srgbClr val="FFFF99"/>
        </a:dk2>
        <a:lt2>
          <a:srgbClr val="005A58"/>
        </a:lt2>
        <a:accent1>
          <a:srgbClr val="CCECFF"/>
        </a:accent1>
        <a:accent2>
          <a:srgbClr val="6D6FC7"/>
        </a:accent2>
        <a:accent3>
          <a:srgbClr val="E2FFE2"/>
        </a:accent3>
        <a:accent4>
          <a:srgbClr val="0096BA"/>
        </a:accent4>
        <a:accent5>
          <a:srgbClr val="E2F4FF"/>
        </a:accent5>
        <a:accent6>
          <a:srgbClr val="6264B4"/>
        </a:accent6>
        <a:hlink>
          <a:srgbClr val="FF993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E9A00"/>
        </a:dk1>
        <a:lt1>
          <a:srgbClr val="F0FADC"/>
        </a:lt1>
        <a:dk2>
          <a:srgbClr val="000000"/>
        </a:dk2>
        <a:lt2>
          <a:srgbClr val="808080"/>
        </a:lt2>
        <a:accent1>
          <a:srgbClr val="F0FADC"/>
        </a:accent1>
        <a:accent2>
          <a:srgbClr val="9999FF"/>
        </a:accent2>
        <a:accent3>
          <a:srgbClr val="F6FCEB"/>
        </a:accent3>
        <a:accent4>
          <a:srgbClr val="868300"/>
        </a:accent4>
        <a:accent5>
          <a:srgbClr val="F6FCEB"/>
        </a:accent5>
        <a:accent6>
          <a:srgbClr val="8A8AE7"/>
        </a:accent6>
        <a:hlink>
          <a:srgbClr val="0033CC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9E9C4A"/>
        </a:dk1>
        <a:lt1>
          <a:srgbClr val="EBEBC8"/>
        </a:lt1>
        <a:dk2>
          <a:srgbClr val="E3EBF1"/>
        </a:dk2>
        <a:lt2>
          <a:srgbClr val="336699"/>
        </a:lt2>
        <a:accent1>
          <a:srgbClr val="E6EBA0"/>
        </a:accent1>
        <a:accent2>
          <a:srgbClr val="8FA418"/>
        </a:accent2>
        <a:accent3>
          <a:srgbClr val="F3F3E0"/>
        </a:accent3>
        <a:accent4>
          <a:srgbClr val="86853E"/>
        </a:accent4>
        <a:accent5>
          <a:srgbClr val="F0F3CD"/>
        </a:accent5>
        <a:accent6>
          <a:srgbClr val="819415"/>
        </a:accent6>
        <a:hlink>
          <a:srgbClr val="047A55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Brainstorming design template</Template>
  <TotalTime>165</TotalTime>
  <Words>673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Calibri</vt:lpstr>
      <vt:lpstr>Brainstorming design template</vt:lpstr>
      <vt:lpstr>Continuity of Operations Plan/Continuity of Government (COOP/COG) </vt:lpstr>
      <vt:lpstr>What is COOP/COG</vt:lpstr>
      <vt:lpstr>PowerPoint Presentation</vt:lpstr>
      <vt:lpstr>Why do this?</vt:lpstr>
      <vt:lpstr>Weakest Link</vt:lpstr>
      <vt:lpstr>PowerPoint Presentation</vt:lpstr>
      <vt:lpstr>Leadership and Commitment</vt:lpstr>
      <vt:lpstr>Steps</vt:lpstr>
      <vt:lpstr>Planning Process</vt:lpstr>
      <vt:lpstr>Program Committee</vt:lpstr>
      <vt:lpstr>Planning</vt:lpstr>
      <vt:lpstr>Continuity Assistance Tool (CAT)</vt:lpstr>
      <vt:lpstr>COOP Planning Worksheet</vt:lpstr>
      <vt:lpstr>Elements of COOP/COG</vt:lpstr>
      <vt:lpstr>Sample Template Guide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A. Harter</dc:creator>
  <cp:lastModifiedBy>Lucas Beenken</cp:lastModifiedBy>
  <cp:revision>19</cp:revision>
  <cp:lastPrinted>2015-06-04T13:54:18Z</cp:lastPrinted>
  <dcterms:created xsi:type="dcterms:W3CDTF">2015-06-03T22:23:28Z</dcterms:created>
  <dcterms:modified xsi:type="dcterms:W3CDTF">2018-09-05T16:01:59Z</dcterms:modified>
</cp:coreProperties>
</file>