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2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A2CD-78D9-47CA-A8D7-4DD4171179A4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66CB-032C-4582-AC92-E286EEABF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9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A2CD-78D9-47CA-A8D7-4DD4171179A4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66CB-032C-4582-AC92-E286EEABF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1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A2CD-78D9-47CA-A8D7-4DD4171179A4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66CB-032C-4582-AC92-E286EEABF5E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2804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A2CD-78D9-47CA-A8D7-4DD4171179A4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66CB-032C-4582-AC92-E286EEABF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07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A2CD-78D9-47CA-A8D7-4DD4171179A4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66CB-032C-4582-AC92-E286EEABF5E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6658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A2CD-78D9-47CA-A8D7-4DD4171179A4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66CB-032C-4582-AC92-E286EEABF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60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A2CD-78D9-47CA-A8D7-4DD4171179A4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66CB-032C-4582-AC92-E286EEABF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30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A2CD-78D9-47CA-A8D7-4DD4171179A4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66CB-032C-4582-AC92-E286EEABF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4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A2CD-78D9-47CA-A8D7-4DD4171179A4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66CB-032C-4582-AC92-E286EEABF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4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A2CD-78D9-47CA-A8D7-4DD4171179A4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66CB-032C-4582-AC92-E286EEABF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9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A2CD-78D9-47CA-A8D7-4DD4171179A4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66CB-032C-4582-AC92-E286EEABF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53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A2CD-78D9-47CA-A8D7-4DD4171179A4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66CB-032C-4582-AC92-E286EEABF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7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A2CD-78D9-47CA-A8D7-4DD4171179A4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66CB-032C-4582-AC92-E286EEABF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09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A2CD-78D9-47CA-A8D7-4DD4171179A4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66CB-032C-4582-AC92-E286EEABF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89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A2CD-78D9-47CA-A8D7-4DD4171179A4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66CB-032C-4582-AC92-E286EEABF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30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A2CD-78D9-47CA-A8D7-4DD4171179A4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66CB-032C-4582-AC92-E286EEABF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0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1A2CD-78D9-47CA-A8D7-4DD4171179A4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2E466CB-032C-4582-AC92-E286EEABF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86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ISAC County Budgeting </a:t>
            </a:r>
            <a:br>
              <a:rPr lang="en-US" dirty="0"/>
            </a:br>
            <a:r>
              <a:rPr lang="en-US" dirty="0"/>
              <a:t>&amp;</a:t>
            </a:r>
            <a:br>
              <a:rPr lang="en-US" dirty="0"/>
            </a:br>
            <a:r>
              <a:rPr lang="en-US" dirty="0"/>
              <a:t> Property Tax Seminar </a:t>
            </a:r>
            <a:br>
              <a:rPr lang="en-US" dirty="0"/>
            </a:br>
            <a:r>
              <a:rPr lang="en-US" dirty="0"/>
              <a:t>October 2,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Iowa Department of Revenue</a:t>
            </a:r>
          </a:p>
          <a:p>
            <a:r>
              <a:rPr lang="en-US" dirty="0"/>
              <a:t>Julie G. Roisen, MA, CAE </a:t>
            </a:r>
          </a:p>
          <a:p>
            <a:r>
              <a:rPr lang="en-US" dirty="0"/>
              <a:t>Local Government Services Division Administrator</a:t>
            </a:r>
          </a:p>
        </p:txBody>
      </p:sp>
    </p:spTree>
    <p:extLst>
      <p:ext uri="{BB962C8B-B14F-4D97-AF65-F5344CB8AC3E}">
        <p14:creationId xmlns:p14="http://schemas.microsoft.com/office/powerpoint/2010/main" val="2130591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Iowa Department of Revenue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Primary Functions Serving Local Government</a:t>
            </a:r>
          </a:p>
          <a:p>
            <a:pPr lvl="1"/>
            <a:r>
              <a:rPr lang="en-US" sz="2400" dirty="0"/>
              <a:t>Equalization</a:t>
            </a:r>
          </a:p>
          <a:p>
            <a:pPr lvl="1"/>
            <a:r>
              <a:rPr lang="en-US" sz="2400" dirty="0"/>
              <a:t>Central Assessments</a:t>
            </a:r>
          </a:p>
          <a:p>
            <a:pPr lvl="1"/>
            <a:r>
              <a:rPr lang="en-US" sz="2400" dirty="0"/>
              <a:t>Replacement Tax</a:t>
            </a:r>
          </a:p>
          <a:p>
            <a:pPr lvl="1"/>
            <a:r>
              <a:rPr lang="en-US" sz="2400" dirty="0"/>
              <a:t>Distributions of state funded credits and exemptions</a:t>
            </a:r>
          </a:p>
        </p:txBody>
      </p:sp>
    </p:spTree>
    <p:extLst>
      <p:ext uri="{BB962C8B-B14F-4D97-AF65-F5344CB8AC3E}">
        <p14:creationId xmlns:p14="http://schemas.microsoft.com/office/powerpoint/2010/main" val="1839044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7049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Declarations of Value</a:t>
            </a:r>
          </a:p>
          <a:p>
            <a:r>
              <a:rPr lang="en-US" sz="2400" dirty="0"/>
              <a:t>Statistical Analysis</a:t>
            </a:r>
          </a:p>
          <a:p>
            <a:pPr lvl="1"/>
            <a:r>
              <a:rPr lang="en-US" sz="2400" dirty="0"/>
              <a:t>Tentative Orders</a:t>
            </a:r>
          </a:p>
          <a:p>
            <a:pPr lvl="1"/>
            <a:r>
              <a:rPr lang="en-US" sz="2400" dirty="0"/>
              <a:t>Appeals</a:t>
            </a:r>
          </a:p>
          <a:p>
            <a:pPr lvl="1"/>
            <a:r>
              <a:rPr lang="en-US" sz="2400" dirty="0"/>
              <a:t>Final Equalization Orders</a:t>
            </a:r>
          </a:p>
          <a:p>
            <a:r>
              <a:rPr lang="en-US" sz="2400" dirty="0"/>
              <a:t>Productivity Value per Acres</a:t>
            </a:r>
          </a:p>
          <a:p>
            <a:pPr lvl="1"/>
            <a:r>
              <a:rPr lang="en-US" sz="2400" dirty="0"/>
              <a:t>Agricultural factor</a:t>
            </a:r>
          </a:p>
          <a:p>
            <a:pPr lvl="1"/>
            <a:r>
              <a:rPr lang="en-US" sz="2400" dirty="0"/>
              <a:t>Agricultural adjustment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3134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 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Market value determination for:</a:t>
            </a:r>
          </a:p>
          <a:p>
            <a:pPr lvl="1"/>
            <a:r>
              <a:rPr lang="en-US" sz="2400" dirty="0"/>
              <a:t>Telecommunications</a:t>
            </a:r>
          </a:p>
          <a:p>
            <a:pPr lvl="1"/>
            <a:r>
              <a:rPr lang="en-US" sz="2400" dirty="0"/>
              <a:t>Pipeline</a:t>
            </a:r>
          </a:p>
          <a:p>
            <a:pPr lvl="1"/>
            <a:r>
              <a:rPr lang="en-US" sz="2400" dirty="0"/>
              <a:t>Railroad</a:t>
            </a:r>
          </a:p>
          <a:p>
            <a:pPr lvl="1"/>
            <a:r>
              <a:rPr lang="en-US" sz="2400" dirty="0"/>
              <a:t>Cooperatives</a:t>
            </a:r>
          </a:p>
          <a:p>
            <a:pPr lvl="1"/>
            <a:endParaRPr lang="en-US" sz="2400" dirty="0"/>
          </a:p>
          <a:p>
            <a:r>
              <a:rPr lang="en-US" sz="2400" dirty="0"/>
              <a:t>Certificates of Assessment to County Auditors</a:t>
            </a:r>
          </a:p>
        </p:txBody>
      </p:sp>
    </p:spTree>
    <p:extLst>
      <p:ext uri="{BB962C8B-B14F-4D97-AF65-F5344CB8AC3E}">
        <p14:creationId xmlns:p14="http://schemas.microsoft.com/office/powerpoint/2010/main" val="58329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Replacement 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Taxable Values:</a:t>
            </a:r>
          </a:p>
          <a:p>
            <a:pPr lvl="1"/>
            <a:r>
              <a:rPr lang="en-US" sz="2400" dirty="0"/>
              <a:t>Distribution Natural Gas</a:t>
            </a:r>
          </a:p>
          <a:p>
            <a:pPr lvl="1"/>
            <a:r>
              <a:rPr lang="en-US" sz="2400" dirty="0"/>
              <a:t>Transmission and Production of Electricity</a:t>
            </a:r>
          </a:p>
          <a:p>
            <a:pPr lvl="1"/>
            <a:r>
              <a:rPr lang="en-US" sz="2400" dirty="0"/>
              <a:t>Distribution of Water</a:t>
            </a:r>
          </a:p>
          <a:p>
            <a:r>
              <a:rPr lang="en-US" sz="2400" dirty="0"/>
              <a:t>Certificates to County Auditors</a:t>
            </a:r>
          </a:p>
        </p:txBody>
      </p:sp>
    </p:spTree>
    <p:extLst>
      <p:ext uri="{BB962C8B-B14F-4D97-AF65-F5344CB8AC3E}">
        <p14:creationId xmlns:p14="http://schemas.microsoft.com/office/powerpoint/2010/main" val="853420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Replacement Claim (backfill dollars)</a:t>
            </a:r>
          </a:p>
          <a:p>
            <a:r>
              <a:rPr lang="en-US" sz="2400" dirty="0"/>
              <a:t>Business Property Tax Credit</a:t>
            </a:r>
          </a:p>
          <a:p>
            <a:r>
              <a:rPr lang="en-US" sz="2400" dirty="0"/>
              <a:t>Homestead</a:t>
            </a:r>
          </a:p>
          <a:p>
            <a:pPr lvl="1"/>
            <a:r>
              <a:rPr lang="en-US" sz="2400" dirty="0"/>
              <a:t>Including Disabled Veteran Homestead Credit</a:t>
            </a:r>
          </a:p>
          <a:p>
            <a:r>
              <a:rPr lang="en-US" sz="2400" dirty="0"/>
              <a:t>Military Exemption</a:t>
            </a:r>
          </a:p>
          <a:p>
            <a:r>
              <a:rPr lang="en-US" sz="2400" dirty="0"/>
              <a:t>Agricultural Land Credit</a:t>
            </a:r>
          </a:p>
          <a:p>
            <a:r>
              <a:rPr lang="en-US" sz="2400" dirty="0"/>
              <a:t>Family Farm Credit</a:t>
            </a:r>
          </a:p>
        </p:txBody>
      </p:sp>
    </p:spTree>
    <p:extLst>
      <p:ext uri="{BB962C8B-B14F-4D97-AF65-F5344CB8AC3E}">
        <p14:creationId xmlns:p14="http://schemas.microsoft.com/office/powerpoint/2010/main" val="15864542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</TotalTime>
  <Words>123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ISAC County Budgeting  &amp;  Property Tax Seminar  October 2, 2019</vt:lpstr>
      <vt:lpstr>Iowa Department of Revenue</vt:lpstr>
      <vt:lpstr>Equalization</vt:lpstr>
      <vt:lpstr>Central Assessments</vt:lpstr>
      <vt:lpstr>Replacement Tax</vt:lpstr>
      <vt:lpstr>Distributions</vt:lpstr>
    </vt:vector>
  </TitlesOfParts>
  <Company>State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ISAC County Budgeting &amp; Property Tax Seminar October 2, 2019</dc:title>
  <dc:creator>Roisen, Julie [IDR]</dc:creator>
  <cp:lastModifiedBy>Kelsey Sebern</cp:lastModifiedBy>
  <cp:revision>6</cp:revision>
  <dcterms:created xsi:type="dcterms:W3CDTF">2019-09-27T14:19:18Z</dcterms:created>
  <dcterms:modified xsi:type="dcterms:W3CDTF">2019-09-30T13:49:04Z</dcterms:modified>
</cp:coreProperties>
</file>