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28" r:id="rId2"/>
    <p:sldId id="329" r:id="rId3"/>
    <p:sldId id="33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8155" autoAdjust="0"/>
  </p:normalViewPr>
  <p:slideViewPr>
    <p:cSldViewPr>
      <p:cViewPr varScale="1">
        <p:scale>
          <a:sx n="101" d="100"/>
          <a:sy n="101" d="100"/>
        </p:scale>
        <p:origin x="1956" y="11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DC579-B7E3-41F2-8B59-5FD47039B176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CE8A-AFC3-4F9C-8D72-6066BCAA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9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8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5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0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7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FF9E-551B-4472-854B-83D9A2F0176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FBAB-CE7E-4AFC-9A66-994FE4909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6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3048000" cy="596900"/>
          </a:xfrm>
        </p:spPr>
        <p:txBody>
          <a:bodyPr/>
          <a:lstStyle/>
          <a:p>
            <a:r>
              <a:rPr lang="en-US" dirty="0" err="1" smtClean="0"/>
              <a:t>EventsXD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"/>
            <a:ext cx="3292376" cy="585311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" y="1143000"/>
            <a:ext cx="4229100" cy="5148263"/>
          </a:xfrm>
        </p:spPr>
        <p:txBody>
          <a:bodyPr/>
          <a:lstStyle/>
          <a:p>
            <a:r>
              <a:rPr lang="en-US" sz="2000" dirty="0" smtClean="0"/>
              <a:t>Steps to find and load conference app:</a:t>
            </a:r>
          </a:p>
          <a:p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Open and Search for </a:t>
            </a:r>
            <a:r>
              <a:rPr lang="en-US" sz="2000" dirty="0" err="1" smtClean="0"/>
              <a:t>EventsXD</a:t>
            </a:r>
            <a:r>
              <a:rPr lang="en-US" sz="2000" dirty="0" smtClean="0"/>
              <a:t> from your app store. (Play Store)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Open Conference app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Click “SIGNUP” and create an account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Wait for email to complete setup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Login to app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Search for 2019 </a:t>
            </a:r>
            <a:r>
              <a:rPr lang="en-US" sz="2000" dirty="0" smtClean="0"/>
              <a:t>ICEA Annual </a:t>
            </a:r>
            <a:r>
              <a:rPr lang="en-US" sz="2000" dirty="0" smtClean="0"/>
              <a:t>Conference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Browse through on-screen icons for desired content.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2973390"/>
            <a:ext cx="2819400" cy="3143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 Screen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243265"/>
            <a:ext cx="3686174" cy="374332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Home Icons: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3 empty icons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Audiences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Tags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Tickets</a:t>
            </a:r>
          </a:p>
          <a:p>
            <a:pPr lvl="2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My Agenda: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User defined</a:t>
            </a:r>
          </a:p>
          <a:p>
            <a:pPr lvl="1"/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Pulse: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News Center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Updates pushed to users.</a:t>
            </a:r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28600"/>
            <a:ext cx="3649473" cy="64160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350" y="228600"/>
            <a:ext cx="3981450" cy="2578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Using the app:</a:t>
            </a:r>
          </a:p>
          <a:p>
            <a:pPr marL="342900" indent="-342900">
              <a:buAutoNum type="arabicPeriod"/>
            </a:pPr>
            <a:r>
              <a:rPr lang="en-US" dirty="0"/>
              <a:t>Schedule lists all sessions – click on session to list details</a:t>
            </a:r>
          </a:p>
          <a:p>
            <a:pPr marL="342900" indent="-342900">
              <a:buAutoNum type="arabicPeriod"/>
            </a:pPr>
            <a:r>
              <a:rPr lang="en-US" dirty="0"/>
              <a:t>Select the star to add session to “My Agenda”</a:t>
            </a:r>
          </a:p>
          <a:p>
            <a:pPr marL="342900" indent="-342900">
              <a:buAutoNum type="arabicPeriod"/>
            </a:pPr>
            <a:r>
              <a:rPr lang="en-US" dirty="0"/>
              <a:t>Colors identify specific session tracks</a:t>
            </a:r>
          </a:p>
          <a:p>
            <a:pPr marL="342900" indent="-342900">
              <a:buAutoNum type="arabicPeriod"/>
            </a:pPr>
            <a:r>
              <a:rPr lang="en-US" dirty="0"/>
              <a:t>Speakers gives additional details</a:t>
            </a:r>
          </a:p>
          <a:p>
            <a:pPr marL="342900" indent="-342900">
              <a:buAutoNum type="arabicPeriod"/>
            </a:pPr>
            <a:r>
              <a:rPr lang="en-US" dirty="0"/>
              <a:t>Time slots shows all the different times the sessions take place</a:t>
            </a:r>
          </a:p>
        </p:txBody>
      </p:sp>
    </p:spTree>
    <p:extLst>
      <p:ext uri="{BB962C8B-B14F-4D97-AF65-F5344CB8AC3E}">
        <p14:creationId xmlns:p14="http://schemas.microsoft.com/office/powerpoint/2010/main" val="159586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3048000" cy="596900"/>
          </a:xfrm>
        </p:spPr>
        <p:txBody>
          <a:bodyPr/>
          <a:lstStyle/>
          <a:p>
            <a:r>
              <a:rPr lang="en-US" dirty="0" smtClean="0"/>
              <a:t>Home Screen - Continued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066800"/>
            <a:ext cx="4495800" cy="57912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Bottom of screen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Floor Plans shows booth layout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List of Exhibitors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Sponsors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Attendees</a:t>
            </a:r>
          </a:p>
          <a:p>
            <a:pPr lvl="1"/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Skywalk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Downtown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Restaurants</a:t>
            </a:r>
          </a:p>
          <a:p>
            <a:pPr lvl="1"/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URL links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Catch Des Moines – Visitors Bureau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Iowa Events Center site</a:t>
            </a:r>
          </a:p>
          <a:p>
            <a:pPr lvl="1"/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Conference Surveys: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Participants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Exhibitors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Hospitality Rooms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3884440" cy="684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5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168</Words>
  <Application>Microsoft Office PowerPoint</Application>
  <PresentationFormat>On-screen Show (4:3)</PresentationFormat>
  <Paragraphs>51</Paragraphs>
  <Slides>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EventsXD</vt:lpstr>
      <vt:lpstr>Home Screen</vt:lpstr>
      <vt:lpstr>Home Screen -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2018-06-22T18:30:28Z</dcterms:created>
  <dcterms:modified xsi:type="dcterms:W3CDTF">2019-11-25T21:35:11Z</dcterms:modified>
</cp:coreProperties>
</file>