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6" r:id="rId5"/>
  </p:sldIdLst>
  <p:sldSz cx="8001000" cy="10287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83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7"/>
    <p:restoredTop sz="94728"/>
  </p:normalViewPr>
  <p:slideViewPr>
    <p:cSldViewPr snapToGrid="0" snapToObjects="1">
      <p:cViewPr varScale="1">
        <p:scale>
          <a:sx n="73" d="100"/>
          <a:sy n="73" d="100"/>
        </p:scale>
        <p:origin x="329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3B584-BBBD-B048-A288-5335FAA69AFE}" type="datetimeFigureOut">
              <a:rPr lang="en-US" smtClean="0"/>
              <a:t>11/21/2019</a:t>
            </a:fld>
            <a:endParaRPr lang="en-US"/>
          </a:p>
        </p:txBody>
      </p:sp>
      <p:sp>
        <p:nvSpPr>
          <p:cNvPr id="4" name="Slide Image Placeholder 3"/>
          <p:cNvSpPr>
            <a:spLocks noGrp="1" noRot="1" noChangeAspect="1"/>
          </p:cNvSpPr>
          <p:nvPr>
            <p:ph type="sldImg" idx="2"/>
          </p:nvPr>
        </p:nvSpPr>
        <p:spPr>
          <a:xfrm>
            <a:off x="2228850" y="1143000"/>
            <a:ext cx="24003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6F2A2-FD6D-2B44-B290-EE6ACCDF05F0}" type="slidenum">
              <a:rPr lang="en-US" smtClean="0"/>
              <a:t>‹#›</a:t>
            </a:fld>
            <a:endParaRPr lang="en-US"/>
          </a:p>
        </p:txBody>
      </p:sp>
    </p:spTree>
    <p:extLst>
      <p:ext uri="{BB962C8B-B14F-4D97-AF65-F5344CB8AC3E}">
        <p14:creationId xmlns:p14="http://schemas.microsoft.com/office/powerpoint/2010/main" val="3119311488"/>
      </p:ext>
    </p:extLst>
  </p:cSld>
  <p:clrMap bg1="lt1" tx1="dk1" bg2="lt2" tx2="dk2" accent1="accent1" accent2="accent2" accent3="accent3" accent4="accent4" accent5="accent5" accent6="accent6" hlink="hlink" folHlink="folHlink"/>
  <p:notesStyle>
    <a:lvl1pPr marL="0" algn="l" defTabSz="937809" rtl="0" eaLnBrk="1" latinLnBrk="0" hangingPunct="1">
      <a:defRPr sz="1231" kern="1200">
        <a:solidFill>
          <a:schemeClr val="tx1"/>
        </a:solidFill>
        <a:latin typeface="+mn-lt"/>
        <a:ea typeface="+mn-ea"/>
        <a:cs typeface="+mn-cs"/>
      </a:defRPr>
    </a:lvl1pPr>
    <a:lvl2pPr marL="468904" algn="l" defTabSz="937809" rtl="0" eaLnBrk="1" latinLnBrk="0" hangingPunct="1">
      <a:defRPr sz="1231" kern="1200">
        <a:solidFill>
          <a:schemeClr val="tx1"/>
        </a:solidFill>
        <a:latin typeface="+mn-lt"/>
        <a:ea typeface="+mn-ea"/>
        <a:cs typeface="+mn-cs"/>
      </a:defRPr>
    </a:lvl2pPr>
    <a:lvl3pPr marL="937809" algn="l" defTabSz="937809" rtl="0" eaLnBrk="1" latinLnBrk="0" hangingPunct="1">
      <a:defRPr sz="1231" kern="1200">
        <a:solidFill>
          <a:schemeClr val="tx1"/>
        </a:solidFill>
        <a:latin typeface="+mn-lt"/>
        <a:ea typeface="+mn-ea"/>
        <a:cs typeface="+mn-cs"/>
      </a:defRPr>
    </a:lvl3pPr>
    <a:lvl4pPr marL="1406713" algn="l" defTabSz="937809" rtl="0" eaLnBrk="1" latinLnBrk="0" hangingPunct="1">
      <a:defRPr sz="1231" kern="1200">
        <a:solidFill>
          <a:schemeClr val="tx1"/>
        </a:solidFill>
        <a:latin typeface="+mn-lt"/>
        <a:ea typeface="+mn-ea"/>
        <a:cs typeface="+mn-cs"/>
      </a:defRPr>
    </a:lvl4pPr>
    <a:lvl5pPr marL="1875617" algn="l" defTabSz="937809" rtl="0" eaLnBrk="1" latinLnBrk="0" hangingPunct="1">
      <a:defRPr sz="1231" kern="1200">
        <a:solidFill>
          <a:schemeClr val="tx1"/>
        </a:solidFill>
        <a:latin typeface="+mn-lt"/>
        <a:ea typeface="+mn-ea"/>
        <a:cs typeface="+mn-cs"/>
      </a:defRPr>
    </a:lvl5pPr>
    <a:lvl6pPr marL="2344522" algn="l" defTabSz="937809" rtl="0" eaLnBrk="1" latinLnBrk="0" hangingPunct="1">
      <a:defRPr sz="1231" kern="1200">
        <a:solidFill>
          <a:schemeClr val="tx1"/>
        </a:solidFill>
        <a:latin typeface="+mn-lt"/>
        <a:ea typeface="+mn-ea"/>
        <a:cs typeface="+mn-cs"/>
      </a:defRPr>
    </a:lvl6pPr>
    <a:lvl7pPr marL="2813426" algn="l" defTabSz="937809" rtl="0" eaLnBrk="1" latinLnBrk="0" hangingPunct="1">
      <a:defRPr sz="1231" kern="1200">
        <a:solidFill>
          <a:schemeClr val="tx1"/>
        </a:solidFill>
        <a:latin typeface="+mn-lt"/>
        <a:ea typeface="+mn-ea"/>
        <a:cs typeface="+mn-cs"/>
      </a:defRPr>
    </a:lvl7pPr>
    <a:lvl8pPr marL="3282330" algn="l" defTabSz="937809" rtl="0" eaLnBrk="1" latinLnBrk="0" hangingPunct="1">
      <a:defRPr sz="1231" kern="1200">
        <a:solidFill>
          <a:schemeClr val="tx1"/>
        </a:solidFill>
        <a:latin typeface="+mn-lt"/>
        <a:ea typeface="+mn-ea"/>
        <a:cs typeface="+mn-cs"/>
      </a:defRPr>
    </a:lvl8pPr>
    <a:lvl9pPr marL="3751235" algn="l" defTabSz="937809" rtl="0" eaLnBrk="1" latinLnBrk="0" hangingPunct="1">
      <a:defRPr sz="123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8850" y="1143000"/>
            <a:ext cx="24003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D6F2A2-FD6D-2B44-B290-EE6ACCDF05F0}" type="slidenum">
              <a:rPr lang="en-US" smtClean="0"/>
              <a:t>1</a:t>
            </a:fld>
            <a:endParaRPr lang="en-US"/>
          </a:p>
        </p:txBody>
      </p:sp>
    </p:spTree>
    <p:extLst>
      <p:ext uri="{BB962C8B-B14F-4D97-AF65-F5344CB8AC3E}">
        <p14:creationId xmlns:p14="http://schemas.microsoft.com/office/powerpoint/2010/main" val="4054046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0075" y="1683545"/>
            <a:ext cx="6800850" cy="3581400"/>
          </a:xfrm>
        </p:spPr>
        <p:txBody>
          <a:bodyPr anchor="b"/>
          <a:lstStyle>
            <a:lvl1pPr algn="ctr">
              <a:defRPr sz="5250"/>
            </a:lvl1pPr>
          </a:lstStyle>
          <a:p>
            <a:r>
              <a:rPr lang="en-US"/>
              <a:t>Click to edit Master title style</a:t>
            </a:r>
            <a:endParaRPr lang="en-US" dirty="0"/>
          </a:p>
        </p:txBody>
      </p:sp>
      <p:sp>
        <p:nvSpPr>
          <p:cNvPr id="3" name="Subtitle 2"/>
          <p:cNvSpPr>
            <a:spLocks noGrp="1"/>
          </p:cNvSpPr>
          <p:nvPr>
            <p:ph type="subTitle" idx="1"/>
          </p:nvPr>
        </p:nvSpPr>
        <p:spPr>
          <a:xfrm>
            <a:off x="1000125" y="5403057"/>
            <a:ext cx="6000750" cy="2483643"/>
          </a:xfrm>
        </p:spPr>
        <p:txBody>
          <a:bodyPr/>
          <a:lstStyle>
            <a:lvl1pPr marL="0" indent="0" algn="ctr">
              <a:buNone/>
              <a:defRPr sz="2100"/>
            </a:lvl1pPr>
            <a:lvl2pPr marL="400050" indent="0" algn="ctr">
              <a:buNone/>
              <a:defRPr sz="1750"/>
            </a:lvl2pPr>
            <a:lvl3pPr marL="800100" indent="0" algn="ctr">
              <a:buNone/>
              <a:defRPr sz="1575"/>
            </a:lvl3pPr>
            <a:lvl4pPr marL="1200150" indent="0" algn="ctr">
              <a:buNone/>
              <a:defRPr sz="1400"/>
            </a:lvl4pPr>
            <a:lvl5pPr marL="1600200" indent="0" algn="ctr">
              <a:buNone/>
              <a:defRPr sz="1400"/>
            </a:lvl5pPr>
            <a:lvl6pPr marL="2000250" indent="0" algn="ctr">
              <a:buNone/>
              <a:defRPr sz="1400"/>
            </a:lvl6pPr>
            <a:lvl7pPr marL="2400300" indent="0" algn="ctr">
              <a:buNone/>
              <a:defRPr sz="1400"/>
            </a:lvl7pPr>
            <a:lvl8pPr marL="2800350" indent="0" algn="ctr">
              <a:buNone/>
              <a:defRPr sz="1400"/>
            </a:lvl8pPr>
            <a:lvl9pPr marL="3200400" indent="0" algn="ctr">
              <a:buNone/>
              <a:defRPr sz="1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72FE7C-6B0F-414C-AE5E-1ECD13F5C5E3}"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1735677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2FE7C-6B0F-414C-AE5E-1ECD13F5C5E3}"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87697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25716" y="547688"/>
            <a:ext cx="1725216" cy="87177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50069" y="547688"/>
            <a:ext cx="5075634" cy="87177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2FE7C-6B0F-414C-AE5E-1ECD13F5C5E3}"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38363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2FE7C-6B0F-414C-AE5E-1ECD13F5C5E3}"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413387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5902" y="2564609"/>
            <a:ext cx="6900863" cy="4279106"/>
          </a:xfrm>
        </p:spPr>
        <p:txBody>
          <a:bodyPr anchor="b"/>
          <a:lstStyle>
            <a:lvl1pPr>
              <a:defRPr sz="5250"/>
            </a:lvl1pPr>
          </a:lstStyle>
          <a:p>
            <a:r>
              <a:rPr lang="en-US"/>
              <a:t>Click to edit Master title style</a:t>
            </a:r>
            <a:endParaRPr lang="en-US" dirty="0"/>
          </a:p>
        </p:txBody>
      </p:sp>
      <p:sp>
        <p:nvSpPr>
          <p:cNvPr id="3" name="Text Placeholder 2"/>
          <p:cNvSpPr>
            <a:spLocks noGrp="1"/>
          </p:cNvSpPr>
          <p:nvPr>
            <p:ph type="body" idx="1"/>
          </p:nvPr>
        </p:nvSpPr>
        <p:spPr>
          <a:xfrm>
            <a:off x="545902" y="6884197"/>
            <a:ext cx="6900863" cy="2250281"/>
          </a:xfrm>
        </p:spPr>
        <p:txBody>
          <a:bodyPr/>
          <a:lstStyle>
            <a:lvl1pPr marL="0" indent="0">
              <a:buNone/>
              <a:defRPr sz="2100">
                <a:solidFill>
                  <a:schemeClr val="tx1"/>
                </a:solidFill>
              </a:defRPr>
            </a:lvl1pPr>
            <a:lvl2pPr marL="400050" indent="0">
              <a:buNone/>
              <a:defRPr sz="1750">
                <a:solidFill>
                  <a:schemeClr val="tx1">
                    <a:tint val="75000"/>
                  </a:schemeClr>
                </a:solidFill>
              </a:defRPr>
            </a:lvl2pPr>
            <a:lvl3pPr marL="800100" indent="0">
              <a:buNone/>
              <a:defRPr sz="1575">
                <a:solidFill>
                  <a:schemeClr val="tx1">
                    <a:tint val="75000"/>
                  </a:schemeClr>
                </a:solidFill>
              </a:defRPr>
            </a:lvl3pPr>
            <a:lvl4pPr marL="1200150" indent="0">
              <a:buNone/>
              <a:defRPr sz="1400">
                <a:solidFill>
                  <a:schemeClr val="tx1">
                    <a:tint val="75000"/>
                  </a:schemeClr>
                </a:solidFill>
              </a:defRPr>
            </a:lvl4pPr>
            <a:lvl5pPr marL="1600200" indent="0">
              <a:buNone/>
              <a:defRPr sz="1400">
                <a:solidFill>
                  <a:schemeClr val="tx1">
                    <a:tint val="75000"/>
                  </a:schemeClr>
                </a:solidFill>
              </a:defRPr>
            </a:lvl5pPr>
            <a:lvl6pPr marL="2000250" indent="0">
              <a:buNone/>
              <a:defRPr sz="1400">
                <a:solidFill>
                  <a:schemeClr val="tx1">
                    <a:tint val="75000"/>
                  </a:schemeClr>
                </a:solidFill>
              </a:defRPr>
            </a:lvl6pPr>
            <a:lvl7pPr marL="2400300" indent="0">
              <a:buNone/>
              <a:defRPr sz="1400">
                <a:solidFill>
                  <a:schemeClr val="tx1">
                    <a:tint val="75000"/>
                  </a:schemeClr>
                </a:solidFill>
              </a:defRPr>
            </a:lvl7pPr>
            <a:lvl8pPr marL="2800350" indent="0">
              <a:buNone/>
              <a:defRPr sz="1400">
                <a:solidFill>
                  <a:schemeClr val="tx1">
                    <a:tint val="75000"/>
                  </a:schemeClr>
                </a:solidFill>
              </a:defRPr>
            </a:lvl8pPr>
            <a:lvl9pPr marL="32004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72FE7C-6B0F-414C-AE5E-1ECD13F5C5E3}"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362589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50069" y="2738438"/>
            <a:ext cx="3400425"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50506" y="2738438"/>
            <a:ext cx="3400425"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72FE7C-6B0F-414C-AE5E-1ECD13F5C5E3}"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1159930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1111" y="547690"/>
            <a:ext cx="6900863" cy="19883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551112" y="2521745"/>
            <a:ext cx="3384798" cy="1235868"/>
          </a:xfrm>
        </p:spPr>
        <p:txBody>
          <a:bodyPr anchor="b"/>
          <a:lstStyle>
            <a:lvl1pPr marL="0" indent="0">
              <a:buNone/>
              <a:defRPr sz="2100" b="1"/>
            </a:lvl1pPr>
            <a:lvl2pPr marL="400050" indent="0">
              <a:buNone/>
              <a:defRPr sz="1750" b="1"/>
            </a:lvl2pPr>
            <a:lvl3pPr marL="800100" indent="0">
              <a:buNone/>
              <a:defRPr sz="1575" b="1"/>
            </a:lvl3pPr>
            <a:lvl4pPr marL="1200150" indent="0">
              <a:buNone/>
              <a:defRPr sz="1400" b="1"/>
            </a:lvl4pPr>
            <a:lvl5pPr marL="1600200" indent="0">
              <a:buNone/>
              <a:defRPr sz="1400" b="1"/>
            </a:lvl5pPr>
            <a:lvl6pPr marL="2000250" indent="0">
              <a:buNone/>
              <a:defRPr sz="1400" b="1"/>
            </a:lvl6pPr>
            <a:lvl7pPr marL="2400300" indent="0">
              <a:buNone/>
              <a:defRPr sz="1400" b="1"/>
            </a:lvl7pPr>
            <a:lvl8pPr marL="2800350" indent="0">
              <a:buNone/>
              <a:defRPr sz="1400" b="1"/>
            </a:lvl8pPr>
            <a:lvl9pPr marL="3200400" indent="0">
              <a:buNone/>
              <a:defRPr sz="1400" b="1"/>
            </a:lvl9pPr>
          </a:lstStyle>
          <a:p>
            <a:pPr lvl="0"/>
            <a:r>
              <a:rPr lang="en-US"/>
              <a:t>Click to edit Master text styles</a:t>
            </a:r>
          </a:p>
        </p:txBody>
      </p:sp>
      <p:sp>
        <p:nvSpPr>
          <p:cNvPr id="4" name="Content Placeholder 3"/>
          <p:cNvSpPr>
            <a:spLocks noGrp="1"/>
          </p:cNvSpPr>
          <p:nvPr>
            <p:ph sz="half" idx="2"/>
          </p:nvPr>
        </p:nvSpPr>
        <p:spPr>
          <a:xfrm>
            <a:off x="551112" y="3757613"/>
            <a:ext cx="3384798"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050507" y="2521745"/>
            <a:ext cx="3401467" cy="1235868"/>
          </a:xfrm>
        </p:spPr>
        <p:txBody>
          <a:bodyPr anchor="b"/>
          <a:lstStyle>
            <a:lvl1pPr marL="0" indent="0">
              <a:buNone/>
              <a:defRPr sz="2100" b="1"/>
            </a:lvl1pPr>
            <a:lvl2pPr marL="400050" indent="0">
              <a:buNone/>
              <a:defRPr sz="1750" b="1"/>
            </a:lvl2pPr>
            <a:lvl3pPr marL="800100" indent="0">
              <a:buNone/>
              <a:defRPr sz="1575" b="1"/>
            </a:lvl3pPr>
            <a:lvl4pPr marL="1200150" indent="0">
              <a:buNone/>
              <a:defRPr sz="1400" b="1"/>
            </a:lvl4pPr>
            <a:lvl5pPr marL="1600200" indent="0">
              <a:buNone/>
              <a:defRPr sz="1400" b="1"/>
            </a:lvl5pPr>
            <a:lvl6pPr marL="2000250" indent="0">
              <a:buNone/>
              <a:defRPr sz="1400" b="1"/>
            </a:lvl6pPr>
            <a:lvl7pPr marL="2400300" indent="0">
              <a:buNone/>
              <a:defRPr sz="1400" b="1"/>
            </a:lvl7pPr>
            <a:lvl8pPr marL="2800350" indent="0">
              <a:buNone/>
              <a:defRPr sz="1400" b="1"/>
            </a:lvl8pPr>
            <a:lvl9pPr marL="3200400"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050507" y="3757613"/>
            <a:ext cx="3401467"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72FE7C-6B0F-414C-AE5E-1ECD13F5C5E3}" type="datetimeFigureOut">
              <a:rPr lang="en-US" smtClean="0"/>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50043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72FE7C-6B0F-414C-AE5E-1ECD13F5C5E3}" type="datetimeFigureOut">
              <a:rPr lang="en-US" smtClean="0"/>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45204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72FE7C-6B0F-414C-AE5E-1ECD13F5C5E3}" type="datetimeFigureOut">
              <a:rPr lang="en-US" smtClean="0"/>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446470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111" y="685800"/>
            <a:ext cx="2580531" cy="2400300"/>
          </a:xfrm>
        </p:spPr>
        <p:txBody>
          <a:bodyPr anchor="b"/>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401467" y="1481140"/>
            <a:ext cx="4050506" cy="7310438"/>
          </a:xfrm>
        </p:spPr>
        <p:txBody>
          <a:bodyPr/>
          <a:lstStyle>
            <a:lvl1pPr>
              <a:defRPr sz="2800"/>
            </a:lvl1pPr>
            <a:lvl2pPr>
              <a:defRPr sz="2450"/>
            </a:lvl2pPr>
            <a:lvl3pPr>
              <a:defRPr sz="2100"/>
            </a:lvl3pPr>
            <a:lvl4pPr>
              <a:defRPr sz="1750"/>
            </a:lvl4pPr>
            <a:lvl5pPr>
              <a:defRPr sz="1750"/>
            </a:lvl5pPr>
            <a:lvl6pPr>
              <a:defRPr sz="1750"/>
            </a:lvl6pPr>
            <a:lvl7pPr>
              <a:defRPr sz="1750"/>
            </a:lvl7pPr>
            <a:lvl8pPr>
              <a:defRPr sz="1750"/>
            </a:lvl8pPr>
            <a:lvl9pPr>
              <a:defRPr sz="1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51111" y="3086100"/>
            <a:ext cx="2580531" cy="5717382"/>
          </a:xfrm>
        </p:spPr>
        <p:txBody>
          <a:bodyPr/>
          <a:lstStyle>
            <a:lvl1pPr marL="0" indent="0">
              <a:buNone/>
              <a:defRPr sz="1400"/>
            </a:lvl1pPr>
            <a:lvl2pPr marL="400050" indent="0">
              <a:buNone/>
              <a:defRPr sz="1225"/>
            </a:lvl2pPr>
            <a:lvl3pPr marL="800100" indent="0">
              <a:buNone/>
              <a:defRPr sz="1050"/>
            </a:lvl3pPr>
            <a:lvl4pPr marL="1200150" indent="0">
              <a:buNone/>
              <a:defRPr sz="875"/>
            </a:lvl4pPr>
            <a:lvl5pPr marL="1600200" indent="0">
              <a:buNone/>
              <a:defRPr sz="875"/>
            </a:lvl5pPr>
            <a:lvl6pPr marL="2000250" indent="0">
              <a:buNone/>
              <a:defRPr sz="875"/>
            </a:lvl6pPr>
            <a:lvl7pPr marL="2400300" indent="0">
              <a:buNone/>
              <a:defRPr sz="875"/>
            </a:lvl7pPr>
            <a:lvl8pPr marL="2800350" indent="0">
              <a:buNone/>
              <a:defRPr sz="875"/>
            </a:lvl8pPr>
            <a:lvl9pPr marL="3200400" indent="0">
              <a:buNone/>
              <a:defRPr sz="875"/>
            </a:lvl9pPr>
          </a:lstStyle>
          <a:p>
            <a:pPr lvl="0"/>
            <a:r>
              <a:rPr lang="en-US"/>
              <a:t>Click to edit Master text styles</a:t>
            </a:r>
          </a:p>
        </p:txBody>
      </p:sp>
      <p:sp>
        <p:nvSpPr>
          <p:cNvPr id="5" name="Date Placeholder 4"/>
          <p:cNvSpPr>
            <a:spLocks noGrp="1"/>
          </p:cNvSpPr>
          <p:nvPr>
            <p:ph type="dt" sz="half" idx="10"/>
          </p:nvPr>
        </p:nvSpPr>
        <p:spPr/>
        <p:txBody>
          <a:bodyPr/>
          <a:lstStyle/>
          <a:p>
            <a:fld id="{D772FE7C-6B0F-414C-AE5E-1ECD13F5C5E3}"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171931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111" y="685800"/>
            <a:ext cx="2580531" cy="2400300"/>
          </a:xfrm>
        </p:spPr>
        <p:txBody>
          <a:bodyPr anchor="b"/>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401467" y="1481140"/>
            <a:ext cx="4050506" cy="7310438"/>
          </a:xfrm>
        </p:spPr>
        <p:txBody>
          <a:bodyPr anchor="t"/>
          <a:lstStyle>
            <a:lvl1pPr marL="0" indent="0">
              <a:buNone/>
              <a:defRPr sz="2800"/>
            </a:lvl1pPr>
            <a:lvl2pPr marL="400050" indent="0">
              <a:buNone/>
              <a:defRPr sz="2450"/>
            </a:lvl2pPr>
            <a:lvl3pPr marL="800100" indent="0">
              <a:buNone/>
              <a:defRPr sz="2100"/>
            </a:lvl3pPr>
            <a:lvl4pPr marL="1200150" indent="0">
              <a:buNone/>
              <a:defRPr sz="1750"/>
            </a:lvl4pPr>
            <a:lvl5pPr marL="1600200" indent="0">
              <a:buNone/>
              <a:defRPr sz="1750"/>
            </a:lvl5pPr>
            <a:lvl6pPr marL="2000250" indent="0">
              <a:buNone/>
              <a:defRPr sz="1750"/>
            </a:lvl6pPr>
            <a:lvl7pPr marL="2400300" indent="0">
              <a:buNone/>
              <a:defRPr sz="1750"/>
            </a:lvl7pPr>
            <a:lvl8pPr marL="2800350" indent="0">
              <a:buNone/>
              <a:defRPr sz="1750"/>
            </a:lvl8pPr>
            <a:lvl9pPr marL="3200400" indent="0">
              <a:buNone/>
              <a:defRPr sz="1750"/>
            </a:lvl9pPr>
          </a:lstStyle>
          <a:p>
            <a:r>
              <a:rPr lang="en-US"/>
              <a:t>Click icon to add picture</a:t>
            </a:r>
            <a:endParaRPr lang="en-US" dirty="0"/>
          </a:p>
        </p:txBody>
      </p:sp>
      <p:sp>
        <p:nvSpPr>
          <p:cNvPr id="4" name="Text Placeholder 3"/>
          <p:cNvSpPr>
            <a:spLocks noGrp="1"/>
          </p:cNvSpPr>
          <p:nvPr>
            <p:ph type="body" sz="half" idx="2"/>
          </p:nvPr>
        </p:nvSpPr>
        <p:spPr>
          <a:xfrm>
            <a:off x="551111" y="3086100"/>
            <a:ext cx="2580531" cy="5717382"/>
          </a:xfrm>
        </p:spPr>
        <p:txBody>
          <a:bodyPr/>
          <a:lstStyle>
            <a:lvl1pPr marL="0" indent="0">
              <a:buNone/>
              <a:defRPr sz="1400"/>
            </a:lvl1pPr>
            <a:lvl2pPr marL="400050" indent="0">
              <a:buNone/>
              <a:defRPr sz="1225"/>
            </a:lvl2pPr>
            <a:lvl3pPr marL="800100" indent="0">
              <a:buNone/>
              <a:defRPr sz="1050"/>
            </a:lvl3pPr>
            <a:lvl4pPr marL="1200150" indent="0">
              <a:buNone/>
              <a:defRPr sz="875"/>
            </a:lvl4pPr>
            <a:lvl5pPr marL="1600200" indent="0">
              <a:buNone/>
              <a:defRPr sz="875"/>
            </a:lvl5pPr>
            <a:lvl6pPr marL="2000250" indent="0">
              <a:buNone/>
              <a:defRPr sz="875"/>
            </a:lvl6pPr>
            <a:lvl7pPr marL="2400300" indent="0">
              <a:buNone/>
              <a:defRPr sz="875"/>
            </a:lvl7pPr>
            <a:lvl8pPr marL="2800350" indent="0">
              <a:buNone/>
              <a:defRPr sz="875"/>
            </a:lvl8pPr>
            <a:lvl9pPr marL="3200400" indent="0">
              <a:buNone/>
              <a:defRPr sz="875"/>
            </a:lvl9pPr>
          </a:lstStyle>
          <a:p>
            <a:pPr lvl="0"/>
            <a:r>
              <a:rPr lang="en-US"/>
              <a:t>Click to edit Master text styles</a:t>
            </a:r>
          </a:p>
        </p:txBody>
      </p:sp>
      <p:sp>
        <p:nvSpPr>
          <p:cNvPr id="5" name="Date Placeholder 4"/>
          <p:cNvSpPr>
            <a:spLocks noGrp="1"/>
          </p:cNvSpPr>
          <p:nvPr>
            <p:ph type="dt" sz="half" idx="10"/>
          </p:nvPr>
        </p:nvSpPr>
        <p:spPr/>
        <p:txBody>
          <a:bodyPr/>
          <a:lstStyle/>
          <a:p>
            <a:fld id="{D772FE7C-6B0F-414C-AE5E-1ECD13F5C5E3}"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55E1D-F95F-1945-A5D0-39ECBA71C708}" type="slidenum">
              <a:rPr lang="en-US" smtClean="0"/>
              <a:t>‹#›</a:t>
            </a:fld>
            <a:endParaRPr lang="en-US"/>
          </a:p>
        </p:txBody>
      </p:sp>
    </p:spTree>
    <p:extLst>
      <p:ext uri="{BB962C8B-B14F-4D97-AF65-F5344CB8AC3E}">
        <p14:creationId xmlns:p14="http://schemas.microsoft.com/office/powerpoint/2010/main" val="286924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0069" y="547690"/>
            <a:ext cx="6900863" cy="198834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50069" y="2738438"/>
            <a:ext cx="6900863" cy="6527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0069" y="9534527"/>
            <a:ext cx="1800225" cy="547688"/>
          </a:xfrm>
          <a:prstGeom prst="rect">
            <a:avLst/>
          </a:prstGeom>
        </p:spPr>
        <p:txBody>
          <a:bodyPr vert="horz" lIns="91440" tIns="45720" rIns="91440" bIns="45720" rtlCol="0" anchor="ctr"/>
          <a:lstStyle>
            <a:lvl1pPr algn="l">
              <a:defRPr sz="1050">
                <a:solidFill>
                  <a:schemeClr val="tx1">
                    <a:tint val="75000"/>
                  </a:schemeClr>
                </a:solidFill>
              </a:defRPr>
            </a:lvl1pPr>
          </a:lstStyle>
          <a:p>
            <a:fld id="{D772FE7C-6B0F-414C-AE5E-1ECD13F5C5E3}" type="datetimeFigureOut">
              <a:rPr lang="en-US" smtClean="0"/>
              <a:t>11/21/2019</a:t>
            </a:fld>
            <a:endParaRPr lang="en-US"/>
          </a:p>
        </p:txBody>
      </p:sp>
      <p:sp>
        <p:nvSpPr>
          <p:cNvPr id="5" name="Footer Placeholder 4"/>
          <p:cNvSpPr>
            <a:spLocks noGrp="1"/>
          </p:cNvSpPr>
          <p:nvPr>
            <p:ph type="ftr" sz="quarter" idx="3"/>
          </p:nvPr>
        </p:nvSpPr>
        <p:spPr>
          <a:xfrm>
            <a:off x="2650331" y="9534527"/>
            <a:ext cx="2700338" cy="547688"/>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650706" y="9534527"/>
            <a:ext cx="1800225" cy="547688"/>
          </a:xfrm>
          <a:prstGeom prst="rect">
            <a:avLst/>
          </a:prstGeom>
        </p:spPr>
        <p:txBody>
          <a:bodyPr vert="horz" lIns="91440" tIns="45720" rIns="91440" bIns="45720" rtlCol="0" anchor="ctr"/>
          <a:lstStyle>
            <a:lvl1pPr algn="r">
              <a:defRPr sz="1050">
                <a:solidFill>
                  <a:schemeClr val="tx1">
                    <a:tint val="75000"/>
                  </a:schemeClr>
                </a:solidFill>
              </a:defRPr>
            </a:lvl1pPr>
          </a:lstStyle>
          <a:p>
            <a:fld id="{CF255E1D-F95F-1945-A5D0-39ECBA71C708}" type="slidenum">
              <a:rPr lang="en-US" smtClean="0"/>
              <a:t>‹#›</a:t>
            </a:fld>
            <a:endParaRPr lang="en-US"/>
          </a:p>
        </p:txBody>
      </p:sp>
    </p:spTree>
    <p:extLst>
      <p:ext uri="{BB962C8B-B14F-4D97-AF65-F5344CB8AC3E}">
        <p14:creationId xmlns:p14="http://schemas.microsoft.com/office/powerpoint/2010/main" val="33146439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00100" rtl="0" eaLnBrk="1" latinLnBrk="0" hangingPunct="1">
        <a:lnSpc>
          <a:spcPct val="90000"/>
        </a:lnSpc>
        <a:spcBef>
          <a:spcPct val="0"/>
        </a:spcBef>
        <a:buNone/>
        <a:defRPr sz="3850" kern="1200">
          <a:solidFill>
            <a:schemeClr val="tx1"/>
          </a:solidFill>
          <a:latin typeface="+mj-lt"/>
          <a:ea typeface="+mj-ea"/>
          <a:cs typeface="+mj-cs"/>
        </a:defRPr>
      </a:lvl1pPr>
    </p:titleStyle>
    <p:bodyStyle>
      <a:lvl1pPr marL="200025" indent="-200025" algn="l" defTabSz="800100" rtl="0" eaLnBrk="1" latinLnBrk="0" hangingPunct="1">
        <a:lnSpc>
          <a:spcPct val="90000"/>
        </a:lnSpc>
        <a:spcBef>
          <a:spcPts val="875"/>
        </a:spcBef>
        <a:buFont typeface="Arial" panose="020B0604020202020204" pitchFamily="34" charset="0"/>
        <a:buChar char="•"/>
        <a:defRPr sz="2450" kern="1200">
          <a:solidFill>
            <a:schemeClr val="tx1"/>
          </a:solidFill>
          <a:latin typeface="+mn-lt"/>
          <a:ea typeface="+mn-ea"/>
          <a:cs typeface="+mn-cs"/>
        </a:defRPr>
      </a:lvl1pPr>
      <a:lvl2pPr marL="600075" indent="-200025" algn="l" defTabSz="800100" rtl="0" eaLnBrk="1" latinLnBrk="0" hangingPunct="1">
        <a:lnSpc>
          <a:spcPct val="90000"/>
        </a:lnSpc>
        <a:spcBef>
          <a:spcPts val="438"/>
        </a:spcBef>
        <a:buFont typeface="Arial" panose="020B0604020202020204" pitchFamily="34" charset="0"/>
        <a:buChar char="•"/>
        <a:defRPr sz="2100" kern="1200">
          <a:solidFill>
            <a:schemeClr val="tx1"/>
          </a:solidFill>
          <a:latin typeface="+mn-lt"/>
          <a:ea typeface="+mn-ea"/>
          <a:cs typeface="+mn-cs"/>
        </a:defRPr>
      </a:lvl2pPr>
      <a:lvl3pPr marL="1000125" indent="-200025" algn="l" defTabSz="800100" rtl="0" eaLnBrk="1" latinLnBrk="0" hangingPunct="1">
        <a:lnSpc>
          <a:spcPct val="90000"/>
        </a:lnSpc>
        <a:spcBef>
          <a:spcPts val="438"/>
        </a:spcBef>
        <a:buFont typeface="Arial" panose="020B0604020202020204" pitchFamily="34" charset="0"/>
        <a:buChar char="•"/>
        <a:defRPr sz="1750" kern="1200">
          <a:solidFill>
            <a:schemeClr val="tx1"/>
          </a:solidFill>
          <a:latin typeface="+mn-lt"/>
          <a:ea typeface="+mn-ea"/>
          <a:cs typeface="+mn-cs"/>
        </a:defRPr>
      </a:lvl3pPr>
      <a:lvl4pPr marL="140017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4pPr>
      <a:lvl5pPr marL="180022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5pPr>
      <a:lvl6pPr marL="220027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6pPr>
      <a:lvl7pPr marL="260032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7pPr>
      <a:lvl8pPr marL="300037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8pPr>
      <a:lvl9pPr marL="3400425" indent="-200025" algn="l" defTabSz="800100" rtl="0" eaLnBrk="1" latinLnBrk="0" hangingPunct="1">
        <a:lnSpc>
          <a:spcPct val="90000"/>
        </a:lnSpc>
        <a:spcBef>
          <a:spcPts val="438"/>
        </a:spcBef>
        <a:buFont typeface="Arial" panose="020B0604020202020204" pitchFamily="34" charset="0"/>
        <a:buChar char="•"/>
        <a:defRPr sz="1575" kern="1200">
          <a:solidFill>
            <a:schemeClr val="tx1"/>
          </a:solidFill>
          <a:latin typeface="+mn-lt"/>
          <a:ea typeface="+mn-ea"/>
          <a:cs typeface="+mn-cs"/>
        </a:defRPr>
      </a:lvl9pPr>
    </p:bodyStyle>
    <p:otherStyle>
      <a:defPPr>
        <a:defRPr lang="en-US"/>
      </a:defPPr>
      <a:lvl1pPr marL="0" algn="l" defTabSz="800100" rtl="0" eaLnBrk="1" latinLnBrk="0" hangingPunct="1">
        <a:defRPr sz="1575" kern="1200">
          <a:solidFill>
            <a:schemeClr val="tx1"/>
          </a:solidFill>
          <a:latin typeface="+mn-lt"/>
          <a:ea typeface="+mn-ea"/>
          <a:cs typeface="+mn-cs"/>
        </a:defRPr>
      </a:lvl1pPr>
      <a:lvl2pPr marL="400050" algn="l" defTabSz="800100" rtl="0" eaLnBrk="1" latinLnBrk="0" hangingPunct="1">
        <a:defRPr sz="1575" kern="1200">
          <a:solidFill>
            <a:schemeClr val="tx1"/>
          </a:solidFill>
          <a:latin typeface="+mn-lt"/>
          <a:ea typeface="+mn-ea"/>
          <a:cs typeface="+mn-cs"/>
        </a:defRPr>
      </a:lvl2pPr>
      <a:lvl3pPr marL="800100" algn="l" defTabSz="800100" rtl="0" eaLnBrk="1" latinLnBrk="0" hangingPunct="1">
        <a:defRPr sz="1575" kern="1200">
          <a:solidFill>
            <a:schemeClr val="tx1"/>
          </a:solidFill>
          <a:latin typeface="+mn-lt"/>
          <a:ea typeface="+mn-ea"/>
          <a:cs typeface="+mn-cs"/>
        </a:defRPr>
      </a:lvl3pPr>
      <a:lvl4pPr marL="1200150" algn="l" defTabSz="800100" rtl="0" eaLnBrk="1" latinLnBrk="0" hangingPunct="1">
        <a:defRPr sz="1575" kern="1200">
          <a:solidFill>
            <a:schemeClr val="tx1"/>
          </a:solidFill>
          <a:latin typeface="+mn-lt"/>
          <a:ea typeface="+mn-ea"/>
          <a:cs typeface="+mn-cs"/>
        </a:defRPr>
      </a:lvl4pPr>
      <a:lvl5pPr marL="1600200" algn="l" defTabSz="800100" rtl="0" eaLnBrk="1" latinLnBrk="0" hangingPunct="1">
        <a:defRPr sz="1575" kern="1200">
          <a:solidFill>
            <a:schemeClr val="tx1"/>
          </a:solidFill>
          <a:latin typeface="+mn-lt"/>
          <a:ea typeface="+mn-ea"/>
          <a:cs typeface="+mn-cs"/>
        </a:defRPr>
      </a:lvl5pPr>
      <a:lvl6pPr marL="2000250" algn="l" defTabSz="800100" rtl="0" eaLnBrk="1" latinLnBrk="0" hangingPunct="1">
        <a:defRPr sz="1575" kern="1200">
          <a:solidFill>
            <a:schemeClr val="tx1"/>
          </a:solidFill>
          <a:latin typeface="+mn-lt"/>
          <a:ea typeface="+mn-ea"/>
          <a:cs typeface="+mn-cs"/>
        </a:defRPr>
      </a:lvl6pPr>
      <a:lvl7pPr marL="2400300" algn="l" defTabSz="800100" rtl="0" eaLnBrk="1" latinLnBrk="0" hangingPunct="1">
        <a:defRPr sz="1575" kern="1200">
          <a:solidFill>
            <a:schemeClr val="tx1"/>
          </a:solidFill>
          <a:latin typeface="+mn-lt"/>
          <a:ea typeface="+mn-ea"/>
          <a:cs typeface="+mn-cs"/>
        </a:defRPr>
      </a:lvl7pPr>
      <a:lvl8pPr marL="2800350" algn="l" defTabSz="800100" rtl="0" eaLnBrk="1" latinLnBrk="0" hangingPunct="1">
        <a:defRPr sz="1575" kern="1200">
          <a:solidFill>
            <a:schemeClr val="tx1"/>
          </a:solidFill>
          <a:latin typeface="+mn-lt"/>
          <a:ea typeface="+mn-ea"/>
          <a:cs typeface="+mn-cs"/>
        </a:defRPr>
      </a:lvl8pPr>
      <a:lvl9pPr marL="3200400" algn="l" defTabSz="800100"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E292F9-091D-42E3-BE55-70DCE12F9F1D}"/>
              </a:ext>
            </a:extLst>
          </p:cNvPr>
          <p:cNvSpPr txBox="1"/>
          <p:nvPr/>
        </p:nvSpPr>
        <p:spPr>
          <a:xfrm>
            <a:off x="3276600" y="5346700"/>
            <a:ext cx="4476750" cy="461665"/>
          </a:xfrm>
          <a:prstGeom prst="rect">
            <a:avLst/>
          </a:prstGeom>
          <a:noFill/>
        </p:spPr>
        <p:txBody>
          <a:bodyPr wrap="square" rtlCol="0">
            <a:spAutoFit/>
          </a:bodyPr>
          <a:lstStyle/>
          <a:p>
            <a:pPr algn="ctr"/>
            <a:r>
              <a:rPr lang="en-US" sz="1200" dirty="0">
                <a:solidFill>
                  <a:srgbClr val="E9832E"/>
                </a:solidFill>
                <a:latin typeface="Arial Black" panose="020B0A04020102020204" pitchFamily="34" charset="0"/>
              </a:rPr>
              <a:t>SPECIAL OFFER FOR ISAC WELLNESS PARTICIPANTS</a:t>
            </a:r>
          </a:p>
        </p:txBody>
      </p:sp>
      <p:sp>
        <p:nvSpPr>
          <p:cNvPr id="6" name="TextBox 5">
            <a:extLst>
              <a:ext uri="{FF2B5EF4-FFF2-40B4-BE49-F238E27FC236}">
                <a16:creationId xmlns:a16="http://schemas.microsoft.com/office/drawing/2014/main" id="{5318E952-86ED-486E-B966-E5D5708FB2E7}"/>
              </a:ext>
            </a:extLst>
          </p:cNvPr>
          <p:cNvSpPr txBox="1"/>
          <p:nvPr/>
        </p:nvSpPr>
        <p:spPr>
          <a:xfrm>
            <a:off x="3276600" y="5749945"/>
            <a:ext cx="4476750" cy="1107996"/>
          </a:xfrm>
          <a:prstGeom prst="rect">
            <a:avLst/>
          </a:prstGeom>
          <a:noFill/>
        </p:spPr>
        <p:txBody>
          <a:bodyPr wrap="square" rtlCol="0">
            <a:spAutoFit/>
          </a:bodyPr>
          <a:lstStyle/>
          <a:p>
            <a:pPr algn="ctr"/>
            <a:r>
              <a:rPr lang="en-US" sz="2200" dirty="0">
                <a:solidFill>
                  <a:srgbClr val="E9832E"/>
                </a:solidFill>
                <a:latin typeface="Arial Black" panose="020B0A04020102020204" pitchFamily="34" charset="0"/>
              </a:rPr>
              <a:t>$100 off Annual</a:t>
            </a:r>
          </a:p>
          <a:p>
            <a:pPr algn="ctr"/>
            <a:r>
              <a:rPr lang="en-US" sz="2200" dirty="0">
                <a:solidFill>
                  <a:srgbClr val="E9832E"/>
                </a:solidFill>
                <a:latin typeface="Arial Black" panose="020B0A04020102020204" pitchFamily="34" charset="0"/>
              </a:rPr>
              <a:t>Or $10 off Monthly Memberships</a:t>
            </a:r>
          </a:p>
        </p:txBody>
      </p:sp>
      <p:sp>
        <p:nvSpPr>
          <p:cNvPr id="8" name="TextBox 7">
            <a:extLst>
              <a:ext uri="{FF2B5EF4-FFF2-40B4-BE49-F238E27FC236}">
                <a16:creationId xmlns:a16="http://schemas.microsoft.com/office/drawing/2014/main" id="{DC163203-A350-46F5-BB76-877B74B388F9}"/>
              </a:ext>
            </a:extLst>
          </p:cNvPr>
          <p:cNvSpPr txBox="1"/>
          <p:nvPr/>
        </p:nvSpPr>
        <p:spPr>
          <a:xfrm>
            <a:off x="199083" y="8802627"/>
            <a:ext cx="3989524" cy="1077218"/>
          </a:xfrm>
          <a:prstGeom prst="rect">
            <a:avLst/>
          </a:prstGeom>
          <a:noFill/>
        </p:spPr>
        <p:txBody>
          <a:bodyPr wrap="square" rtlCol="0">
            <a:spAutoFit/>
          </a:bodyPr>
          <a:lstStyle/>
          <a:p>
            <a:r>
              <a:rPr lang="en-US" sz="1600" dirty="0">
                <a:solidFill>
                  <a:srgbClr val="E9832E"/>
                </a:solidFill>
                <a:latin typeface="Arial Black" panose="020B0A04020102020204" pitchFamily="34" charset="0"/>
              </a:rPr>
              <a:t>West Des Moines</a:t>
            </a:r>
          </a:p>
          <a:p>
            <a:r>
              <a:rPr lang="en-US" sz="1600" dirty="0">
                <a:solidFill>
                  <a:srgbClr val="E9832E"/>
                </a:solidFill>
                <a:latin typeface="Arial Black" panose="020B0A04020102020204" pitchFamily="34" charset="0"/>
              </a:rPr>
              <a:t>160 Jordan Creek Pkwy Suite 110</a:t>
            </a:r>
          </a:p>
          <a:p>
            <a:r>
              <a:rPr lang="en-US" sz="1600" dirty="0">
                <a:solidFill>
                  <a:srgbClr val="E9832E"/>
                </a:solidFill>
                <a:latin typeface="Arial Black" panose="020B0A04020102020204" pitchFamily="34" charset="0"/>
              </a:rPr>
              <a:t>West Des Moines, IA 50266</a:t>
            </a:r>
          </a:p>
          <a:p>
            <a:r>
              <a:rPr lang="en-US" sz="1600" dirty="0">
                <a:solidFill>
                  <a:srgbClr val="E9832E"/>
                </a:solidFill>
                <a:latin typeface="Arial Black" panose="020B0A04020102020204" pitchFamily="34" charset="0"/>
              </a:rPr>
              <a:t>515-207-4796</a:t>
            </a:r>
          </a:p>
        </p:txBody>
      </p:sp>
      <p:sp>
        <p:nvSpPr>
          <p:cNvPr id="10" name="TextBox 9">
            <a:extLst>
              <a:ext uri="{FF2B5EF4-FFF2-40B4-BE49-F238E27FC236}">
                <a16:creationId xmlns:a16="http://schemas.microsoft.com/office/drawing/2014/main" id="{1E7B066C-21DF-44B5-8967-0A55B84238E3}"/>
              </a:ext>
            </a:extLst>
          </p:cNvPr>
          <p:cNvSpPr txBox="1"/>
          <p:nvPr/>
        </p:nvSpPr>
        <p:spPr>
          <a:xfrm>
            <a:off x="234950" y="7353319"/>
            <a:ext cx="2520950" cy="1015663"/>
          </a:xfrm>
          <a:prstGeom prst="rect">
            <a:avLst/>
          </a:prstGeom>
          <a:noFill/>
        </p:spPr>
        <p:txBody>
          <a:bodyPr wrap="square" rtlCol="0">
            <a:spAutoFit/>
          </a:bodyPr>
          <a:lstStyle/>
          <a:p>
            <a:r>
              <a:rPr lang="en-US" sz="1200" dirty="0">
                <a:solidFill>
                  <a:schemeClr val="bg1">
                    <a:lumMod val="50000"/>
                  </a:schemeClr>
                </a:solidFill>
              </a:rPr>
              <a:t>ISAC is excited to partner with Profile by Sanford to help you reach your health and wellness goals. Take advantage of the best prices ever to make this year your healthiest ever!</a:t>
            </a:r>
          </a:p>
        </p:txBody>
      </p:sp>
      <p:pic>
        <p:nvPicPr>
          <p:cNvPr id="4" name="Picture 3" descr="A picture containing drawing&#10;&#10;Description automatically generated">
            <a:extLst>
              <a:ext uri="{FF2B5EF4-FFF2-40B4-BE49-F238E27FC236}">
                <a16:creationId xmlns:a16="http://schemas.microsoft.com/office/drawing/2014/main" id="{E5C3E5BA-BD22-4642-9710-38CF48219DD3}"/>
              </a:ext>
            </a:extLst>
          </p:cNvPr>
          <p:cNvPicPr>
            <a:picLocks noChangeAspect="1"/>
          </p:cNvPicPr>
          <p:nvPr/>
        </p:nvPicPr>
        <p:blipFill>
          <a:blip r:embed="rId4"/>
          <a:stretch>
            <a:fillRect/>
          </a:stretch>
        </p:blipFill>
        <p:spPr>
          <a:xfrm>
            <a:off x="199083" y="5702300"/>
            <a:ext cx="2718488" cy="863431"/>
          </a:xfrm>
          <a:prstGeom prst="rect">
            <a:avLst/>
          </a:prstGeom>
        </p:spPr>
      </p:pic>
      <p:sp>
        <p:nvSpPr>
          <p:cNvPr id="9" name="Rectangle 8">
            <a:extLst>
              <a:ext uri="{FF2B5EF4-FFF2-40B4-BE49-F238E27FC236}">
                <a16:creationId xmlns:a16="http://schemas.microsoft.com/office/drawing/2014/main" id="{97D37262-156D-4CF4-AE55-6FC5896B4B40}"/>
              </a:ext>
            </a:extLst>
          </p:cNvPr>
          <p:cNvSpPr/>
          <p:nvPr/>
        </p:nvSpPr>
        <p:spPr>
          <a:xfrm>
            <a:off x="4188608" y="8802627"/>
            <a:ext cx="3613310" cy="1077218"/>
          </a:xfrm>
          <a:prstGeom prst="rect">
            <a:avLst/>
          </a:prstGeom>
        </p:spPr>
        <p:txBody>
          <a:bodyPr wrap="square">
            <a:spAutoFit/>
          </a:bodyPr>
          <a:lstStyle/>
          <a:p>
            <a:pPr algn="r"/>
            <a:r>
              <a:rPr lang="en-US" sz="1600" dirty="0">
                <a:solidFill>
                  <a:srgbClr val="E9832E"/>
                </a:solidFill>
                <a:latin typeface="Arial Black" panose="020B0A04020102020204" pitchFamily="34" charset="0"/>
              </a:rPr>
              <a:t>Ankeny</a:t>
            </a:r>
          </a:p>
          <a:p>
            <a:pPr algn="r"/>
            <a:r>
              <a:rPr lang="en-US" sz="1600" dirty="0">
                <a:solidFill>
                  <a:srgbClr val="E9832E"/>
                </a:solidFill>
                <a:latin typeface="Arial Black" panose="020B0A04020102020204" pitchFamily="34" charset="0"/>
              </a:rPr>
              <a:t>1550 N Ankeny Blvd Suite 108</a:t>
            </a:r>
          </a:p>
          <a:p>
            <a:pPr algn="r"/>
            <a:r>
              <a:rPr lang="en-US" sz="1600" dirty="0">
                <a:solidFill>
                  <a:srgbClr val="E9832E"/>
                </a:solidFill>
                <a:latin typeface="Arial Black" panose="020B0A04020102020204" pitchFamily="34" charset="0"/>
              </a:rPr>
              <a:t>Ankeny, IA 50023</a:t>
            </a:r>
          </a:p>
          <a:p>
            <a:pPr algn="r"/>
            <a:r>
              <a:rPr lang="en-US" sz="1600" dirty="0">
                <a:solidFill>
                  <a:srgbClr val="E9832E"/>
                </a:solidFill>
                <a:latin typeface="Arial Black" panose="020B0A04020102020204" pitchFamily="34" charset="0"/>
              </a:rPr>
              <a:t>515-257-7050</a:t>
            </a:r>
          </a:p>
        </p:txBody>
      </p:sp>
      <p:sp>
        <p:nvSpPr>
          <p:cNvPr id="11" name="TextBox 10">
            <a:extLst>
              <a:ext uri="{FF2B5EF4-FFF2-40B4-BE49-F238E27FC236}">
                <a16:creationId xmlns:a16="http://schemas.microsoft.com/office/drawing/2014/main" id="{25657295-482A-4165-A93A-60650DD5D27D}"/>
              </a:ext>
            </a:extLst>
          </p:cNvPr>
          <p:cNvSpPr txBox="1"/>
          <p:nvPr/>
        </p:nvSpPr>
        <p:spPr>
          <a:xfrm>
            <a:off x="1700714" y="9811909"/>
            <a:ext cx="4476750" cy="276999"/>
          </a:xfrm>
          <a:prstGeom prst="rect">
            <a:avLst/>
          </a:prstGeom>
          <a:noFill/>
        </p:spPr>
        <p:txBody>
          <a:bodyPr wrap="square" rtlCol="0">
            <a:spAutoFit/>
          </a:bodyPr>
          <a:lstStyle/>
          <a:p>
            <a:pPr algn="ctr"/>
            <a:r>
              <a:rPr lang="en-US" sz="1200" dirty="0">
                <a:solidFill>
                  <a:srgbClr val="E9832E"/>
                </a:solidFill>
                <a:latin typeface="Arial Black" panose="020B0A04020102020204" pitchFamily="34" charset="0"/>
              </a:rPr>
              <a:t>WE OFFER IN PERSON AND VIRTUAL COACHING</a:t>
            </a:r>
          </a:p>
        </p:txBody>
      </p:sp>
    </p:spTree>
    <p:extLst>
      <p:ext uri="{BB962C8B-B14F-4D97-AF65-F5344CB8AC3E}">
        <p14:creationId xmlns:p14="http://schemas.microsoft.com/office/powerpoint/2010/main" val="39046316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24CE14BD884648B25FD28DFE527B56" ma:contentTypeVersion="2" ma:contentTypeDescription="Create a new document." ma:contentTypeScope="" ma:versionID="dc4deb9f2201208ee929b4f347d123a2">
  <xsd:schema xmlns:xsd="http://www.w3.org/2001/XMLSchema" xmlns:xs="http://www.w3.org/2001/XMLSchema" xmlns:p="http://schemas.microsoft.com/office/2006/metadata/properties" xmlns:ns2="498d4963-59b1-4ac6-90b5-f31de0d2059d" targetNamespace="http://schemas.microsoft.com/office/2006/metadata/properties" ma:root="true" ma:fieldsID="65749e79498ae353b059deb78611fb32" ns2:_="">
    <xsd:import namespace="498d4963-59b1-4ac6-90b5-f31de0d2059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8d4963-59b1-4ac6-90b5-f31de0d20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A81AFE-14A6-428C-8904-84F59FB1EF72}">
  <ds:schemaRefs>
    <ds:schemaRef ds:uri="http://schemas.microsoft.com/sharepoint/v3/contenttype/forms"/>
  </ds:schemaRefs>
</ds:datastoreItem>
</file>

<file path=customXml/itemProps2.xml><?xml version="1.0" encoding="utf-8"?>
<ds:datastoreItem xmlns:ds="http://schemas.openxmlformats.org/officeDocument/2006/customXml" ds:itemID="{8007AD4F-0898-4E43-91E5-0F41C77AE569}">
  <ds:schemaRefs>
    <ds:schemaRef ds:uri="http://schemas.openxmlformats.org/package/2006/metadata/core-properties"/>
    <ds:schemaRef ds:uri="http://schemas.microsoft.com/office/2006/documentManagement/types"/>
    <ds:schemaRef ds:uri="http://schemas.microsoft.com/office/infopath/2007/PartnerControls"/>
    <ds:schemaRef ds:uri="498d4963-59b1-4ac6-90b5-f31de0d2059d"/>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31AA678C-E469-4C0A-8F42-94E379009B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8d4963-59b1-4ac6-90b5-f31de0d205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149</TotalTime>
  <Words>86</Words>
  <Application>Microsoft Office PowerPoint</Application>
  <PresentationFormat>Custom</PresentationFormat>
  <Paragraphs>14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Nurse Offer BD Editable Flier</dc:title>
  <dc:creator>Nicholas Olafson</dc:creator>
  <cp:lastModifiedBy>Caryn Lee Meeks</cp:lastModifiedBy>
  <cp:revision>18</cp:revision>
  <cp:lastPrinted>2019-03-12T15:07:28Z</cp:lastPrinted>
  <dcterms:created xsi:type="dcterms:W3CDTF">2019-03-12T14:30:19Z</dcterms:created>
  <dcterms:modified xsi:type="dcterms:W3CDTF">2019-11-21T14:19:48Z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0x010100A624CE14BD884648B25FD28DFE527B56</vt:lpwstr>
  </property>
</Properties>
</file>