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7" r:id="rId1"/>
    <p:sldMasterId id="2147483820" r:id="rId2"/>
    <p:sldMasterId id="2147483835" r:id="rId3"/>
    <p:sldMasterId id="2147483847" r:id="rId4"/>
    <p:sldMasterId id="2147483855" r:id="rId5"/>
    <p:sldMasterId id="2147483867" r:id="rId6"/>
    <p:sldMasterId id="2147483879" r:id="rId7"/>
  </p:sldMasterIdLst>
  <p:notesMasterIdLst>
    <p:notesMasterId r:id="rId23"/>
  </p:notesMasterIdLst>
  <p:handoutMasterIdLst>
    <p:handoutMasterId r:id="rId24"/>
  </p:handoutMasterIdLst>
  <p:sldIdLst>
    <p:sldId id="321" r:id="rId8"/>
    <p:sldId id="323" r:id="rId9"/>
    <p:sldId id="304" r:id="rId10"/>
    <p:sldId id="305" r:id="rId11"/>
    <p:sldId id="318" r:id="rId12"/>
    <p:sldId id="324" r:id="rId13"/>
    <p:sldId id="320" r:id="rId14"/>
    <p:sldId id="328" r:id="rId15"/>
    <p:sldId id="329" r:id="rId16"/>
    <p:sldId id="330" r:id="rId17"/>
    <p:sldId id="325" r:id="rId18"/>
    <p:sldId id="326" r:id="rId19"/>
    <p:sldId id="327" r:id="rId20"/>
    <p:sldId id="332" r:id="rId21"/>
    <p:sldId id="331"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86355" autoAdjust="0"/>
  </p:normalViewPr>
  <p:slideViewPr>
    <p:cSldViewPr snapToGrid="0">
      <p:cViewPr varScale="1">
        <p:scale>
          <a:sx n="120" d="100"/>
          <a:sy n="120" d="100"/>
        </p:scale>
        <p:origin x="120" y="33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G:\FUSE\Case%20Study%20Data\All_Data_2010-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2010 Baseline</c:v>
                </c:pt>
              </c:strCache>
            </c:strRef>
          </c:tx>
          <c:dPt>
            <c:idx val="0"/>
            <c:bubble3D val="0"/>
            <c:extLst>
              <c:ext xmlns:c16="http://schemas.microsoft.com/office/drawing/2014/chart" uri="{C3380CC4-5D6E-409C-BE32-E72D297353CC}">
                <c16:uniqueId val="{00000000-ABDE-4BE0-82E8-EBA329E6477D}"/>
              </c:ext>
            </c:extLst>
          </c:dPt>
          <c:dPt>
            <c:idx val="1"/>
            <c:bubble3D val="0"/>
            <c:extLst>
              <c:ext xmlns:c16="http://schemas.microsoft.com/office/drawing/2014/chart" uri="{C3380CC4-5D6E-409C-BE32-E72D297353CC}">
                <c16:uniqueId val="{00000001-ABDE-4BE0-82E8-EBA329E6477D}"/>
              </c:ext>
            </c:extLst>
          </c:dPt>
          <c:dPt>
            <c:idx val="2"/>
            <c:bubble3D val="0"/>
            <c:extLst>
              <c:ext xmlns:c16="http://schemas.microsoft.com/office/drawing/2014/chart" uri="{C3380CC4-5D6E-409C-BE32-E72D297353CC}">
                <c16:uniqueId val="{00000002-ABDE-4BE0-82E8-EBA329E6477D}"/>
              </c:ext>
            </c:extLst>
          </c:dPt>
          <c:dPt>
            <c:idx val="3"/>
            <c:bubble3D val="0"/>
            <c:extLst>
              <c:ext xmlns:c16="http://schemas.microsoft.com/office/drawing/2014/chart" uri="{C3380CC4-5D6E-409C-BE32-E72D297353CC}">
                <c16:uniqueId val="{00000003-ABDE-4BE0-82E8-EBA329E6477D}"/>
              </c:ext>
            </c:extLst>
          </c:dPt>
          <c:dPt>
            <c:idx val="4"/>
            <c:bubble3D val="0"/>
            <c:extLst>
              <c:ext xmlns:c16="http://schemas.microsoft.com/office/drawing/2014/chart" uri="{C3380CC4-5D6E-409C-BE32-E72D297353CC}">
                <c16:uniqueId val="{00000004-ABDE-4BE0-82E8-EBA329E6477D}"/>
              </c:ext>
            </c:extLst>
          </c:dPt>
          <c:dPt>
            <c:idx val="5"/>
            <c:bubble3D val="0"/>
            <c:extLst>
              <c:ext xmlns:c16="http://schemas.microsoft.com/office/drawing/2014/chart" uri="{C3380CC4-5D6E-409C-BE32-E72D297353CC}">
                <c16:uniqueId val="{00000005-ABDE-4BE0-82E8-EBA329E6477D}"/>
              </c:ext>
            </c:extLst>
          </c:dPt>
          <c:dLbls>
            <c:dLbl>
              <c:idx val="0"/>
              <c:layout>
                <c:manualLayout>
                  <c:x val="-1.985496425015849E-2"/>
                  <c:y val="7.6994180075316675E-3"/>
                </c:manualLayout>
              </c:layout>
              <c:tx>
                <c:rich>
                  <a:bodyPr/>
                  <a:lstStyle/>
                  <a:p>
                    <a:r>
                      <a:rPr lang="en-US"/>
                      <a:t>911</a:t>
                    </a:r>
                  </a:p>
                </c:rich>
              </c:tx>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ABDE-4BE0-82E8-EBA329E6477D}"/>
                </c:ext>
              </c:extLst>
            </c:dLbl>
            <c:dLbl>
              <c:idx val="1"/>
              <c:layout>
                <c:manualLayout>
                  <c:x val="-2.9596569825323663E-2"/>
                  <c:y val="2.5834759785461601E-2"/>
                </c:manualLayout>
              </c:layout>
              <c:tx>
                <c:rich>
                  <a:bodyPr/>
                  <a:lstStyle/>
                  <a:p>
                    <a:r>
                      <a:rPr lang="en-US"/>
                      <a:t>Arrests</a:t>
                    </a:r>
                  </a:p>
                </c:rich>
              </c:tx>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BDE-4BE0-82E8-EBA329E6477D}"/>
                </c:ext>
              </c:extLst>
            </c:dLbl>
            <c:dLbl>
              <c:idx val="2"/>
              <c:layout>
                <c:manualLayout>
                  <c:x val="-0.2315097520137569"/>
                  <c:y val="-0.13334414971680889"/>
                </c:manualLayout>
              </c:layout>
              <c:tx>
                <c:rich>
                  <a:bodyPr/>
                  <a:lstStyle/>
                  <a:p>
                    <a:r>
                      <a:rPr lang="en-US"/>
                      <a:t>ED Visits</a:t>
                    </a:r>
                  </a:p>
                </c:rich>
              </c:tx>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ABDE-4BE0-82E8-EBA329E6477D}"/>
                </c:ext>
              </c:extLst>
            </c:dLbl>
            <c:dLbl>
              <c:idx val="3"/>
              <c:layout>
                <c:manualLayout>
                  <c:x val="0.17862397049506742"/>
                  <c:y val="-6.4368924058212665E-2"/>
                </c:manualLayout>
              </c:layout>
              <c:tx>
                <c:rich>
                  <a:bodyPr/>
                  <a:lstStyle/>
                  <a:p>
                    <a:r>
                      <a:rPr lang="en-US"/>
                      <a:t>Hospital Admissions
</a:t>
                    </a:r>
                  </a:p>
                </c:rich>
              </c:tx>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BDE-4BE0-82E8-EBA329E6477D}"/>
                </c:ext>
              </c:extLst>
            </c:dLbl>
            <c:dLbl>
              <c:idx val="4"/>
              <c:layout>
                <c:manualLayout>
                  <c:x val="-1.5935152502488913E-2"/>
                  <c:y val="6.5850736049298184E-3"/>
                </c:manualLayout>
              </c:layout>
              <c:tx>
                <c:rich>
                  <a:bodyPr/>
                  <a:lstStyle/>
                  <a:p>
                    <a:r>
                      <a:rPr lang="en-US"/>
                      <a:t>Jail</a:t>
                    </a:r>
                  </a:p>
                </c:rich>
              </c:tx>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ABDE-4BE0-82E8-EBA329E6477D}"/>
                </c:ext>
              </c:extLst>
            </c:dLbl>
            <c:dLbl>
              <c:idx val="5"/>
              <c:layout>
                <c:manualLayout>
                  <c:x val="-3.1080414517150979E-2"/>
                  <c:y val="2.5702099737532808E-2"/>
                </c:manualLayout>
              </c:layout>
              <c:tx>
                <c:rich>
                  <a:bodyPr/>
                  <a:lstStyle/>
                  <a:p>
                    <a:r>
                      <a:rPr lang="en-US"/>
                      <a:t>Other</a:t>
                    </a:r>
                  </a:p>
                </c:rich>
              </c:tx>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BDE-4BE0-82E8-EBA329E6477D}"/>
                </c:ext>
              </c:extLst>
            </c:dLbl>
            <c:numFmt formatCode="0.0%" sourceLinked="0"/>
            <c:spPr>
              <a:noFill/>
              <a:ln>
                <a:noFill/>
              </a:ln>
              <a:effectLst/>
            </c:spPr>
            <c:showLegendKey val="1"/>
            <c:showVal val="0"/>
            <c:showCatName val="1"/>
            <c:showSerName val="0"/>
            <c:showPercent val="1"/>
            <c:showBubbleSize val="0"/>
            <c:showLeaderLines val="0"/>
            <c:extLst>
              <c:ext xmlns:c15="http://schemas.microsoft.com/office/drawing/2012/chart" uri="{CE6537A1-D6FC-4f65-9D91-7224C49458BB}"/>
            </c:extLst>
          </c:dLbls>
          <c:cat>
            <c:strRef>
              <c:f>Sheet1!$A$2:$A$7</c:f>
              <c:strCache>
                <c:ptCount val="6"/>
                <c:pt idx="0">
                  <c:v>Ambulance Rides</c:v>
                </c:pt>
                <c:pt idx="1">
                  <c:v>Arrests</c:v>
                </c:pt>
                <c:pt idx="2">
                  <c:v>ER Visits</c:v>
                </c:pt>
                <c:pt idx="3">
                  <c:v>Hospitalizations</c:v>
                </c:pt>
                <c:pt idx="4">
                  <c:v>Days in Jail</c:v>
                </c:pt>
                <c:pt idx="5">
                  <c:v>Other</c:v>
                </c:pt>
              </c:strCache>
            </c:strRef>
          </c:cat>
          <c:val>
            <c:numRef>
              <c:f>Sheet1!$B$2:$B$7</c:f>
              <c:numCache>
                <c:formatCode>_("$"* #,##0_);_("$"* \(#,##0\);_("$"* "-"??_);_(@_)</c:formatCode>
                <c:ptCount val="6"/>
                <c:pt idx="0">
                  <c:v>279575.52</c:v>
                </c:pt>
                <c:pt idx="1">
                  <c:v>12300</c:v>
                </c:pt>
                <c:pt idx="2">
                  <c:v>750976.66209999996</c:v>
                </c:pt>
                <c:pt idx="3">
                  <c:v>2214060.2013000012</c:v>
                </c:pt>
                <c:pt idx="4">
                  <c:v>105901</c:v>
                </c:pt>
                <c:pt idx="5">
                  <c:v>112361</c:v>
                </c:pt>
              </c:numCache>
            </c:numRef>
          </c:val>
          <c:extLst>
            <c:ext xmlns:c16="http://schemas.microsoft.com/office/drawing/2014/chart" uri="{C3380CC4-5D6E-409C-BE32-E72D297353CC}">
              <c16:uniqueId val="{00000006-ABDE-4BE0-82E8-EBA329E6477D}"/>
            </c:ext>
          </c:extLst>
        </c:ser>
        <c:dLbls>
          <c:showLegendKey val="0"/>
          <c:showVal val="0"/>
          <c:showCatName val="0"/>
          <c:showSerName val="0"/>
          <c:showPercent val="0"/>
          <c:showBubbleSize val="0"/>
          <c:showLeaderLines val="0"/>
        </c:dLbls>
        <c:firstSliceAng val="48"/>
      </c:pieChart>
    </c:plotArea>
    <c:plotVisOnly val="1"/>
    <c:dispBlanksAs val="zero"/>
    <c:showDLblsOverMax val="0"/>
  </c:chart>
  <c:txPr>
    <a:bodyPr/>
    <a:lstStyle/>
    <a:p>
      <a:pPr>
        <a:defRPr sz="1400">
          <a:solidFill>
            <a:schemeClr val="tx1">
              <a:lumMod val="50000"/>
            </a:schemeClr>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pivotSource>
    <c:name>[All_Data_2010-2014.xlsx]Service Cost!PivotTable5</c:name>
    <c:fmtId val="3"/>
  </c:pivotSource>
  <c:chart>
    <c:autoTitleDeleted val="1"/>
    <c:pivotFmts>
      <c:pivotFmt>
        <c:idx val="0"/>
        <c:spPr>
          <a:ln>
            <a:noFill/>
          </a:ln>
          <a:effectLst/>
          <a:scene3d>
            <a:camera prst="orthographicFront"/>
            <a:lightRig rig="threePt" dir="t"/>
          </a:scene3d>
          <a:sp3d/>
        </c:spPr>
        <c:marker>
          <c:symbol val="none"/>
        </c:marker>
        <c:dLbl>
          <c:idx val="0"/>
          <c:spPr/>
          <c:txPr>
            <a:bodyPr/>
            <a:lstStyle/>
            <a:p>
              <a:pPr>
                <a:defRPr sz="1600"/>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1"/>
        <c:dLbl>
          <c:idx val="0"/>
          <c:layout>
            <c:manualLayout>
              <c:x val="-3.819396896040169E-2"/>
              <c:y val="7.1350947844478124E-2"/>
            </c:manualLayout>
          </c:layout>
          <c:showLegendKey val="0"/>
          <c:showVal val="1"/>
          <c:showCatName val="1"/>
          <c:showSerName val="0"/>
          <c:showPercent val="0"/>
          <c:showBubbleSize val="0"/>
          <c:extLst>
            <c:ext xmlns:c15="http://schemas.microsoft.com/office/drawing/2012/chart" uri="{CE6537A1-D6FC-4f65-9D91-7224C49458BB}"/>
          </c:extLst>
        </c:dLbl>
      </c:pivotFmt>
      <c:pivotFmt>
        <c:idx val="2"/>
        <c:spPr>
          <a:ln w="0">
            <a:noFill/>
          </a:ln>
          <a:effectLst/>
          <a:scene3d>
            <a:camera prst="orthographicFront"/>
            <a:lightRig rig="threePt" dir="t"/>
          </a:scene3d>
          <a:sp3d/>
        </c:spPr>
        <c:dLbl>
          <c:idx val="0"/>
          <c:layout>
            <c:manualLayout>
              <c:x val="2.431801323747575E-2"/>
              <c:y val="-1.4283428725379946E-2"/>
            </c:manualLayout>
          </c:layout>
          <c:tx>
            <c:rich>
              <a:bodyPr/>
              <a:lstStyle/>
              <a:p>
                <a:pPr>
                  <a:defRPr sz="1600"/>
                </a:pPr>
                <a:r>
                  <a:rPr lang="en-US"/>
                  <a:t>Legal, </a:t>
                </a:r>
              </a:p>
              <a:p>
                <a:pPr>
                  <a:defRPr sz="1600"/>
                </a:pPr>
                <a:r>
                  <a:rPr lang="en-US"/>
                  <a:t>$73,030</a:t>
                </a:r>
              </a:p>
            </c:rich>
          </c:tx>
          <c:spPr>
            <a:solidFill>
              <a:sysClr val="window" lastClr="FFFFFF"/>
            </a:solidFill>
          </c:spPr>
          <c:showLegendKey val="0"/>
          <c:showVal val="1"/>
          <c:showCatName val="1"/>
          <c:showSerName val="0"/>
          <c:showPercent val="0"/>
          <c:showBubbleSize val="0"/>
          <c:extLst>
            <c:ext xmlns:c15="http://schemas.microsoft.com/office/drawing/2012/chart" uri="{CE6537A1-D6FC-4f65-9D91-7224C49458BB}"/>
          </c:extLst>
        </c:dLbl>
      </c:pivotFmt>
      <c:pivotFmt>
        <c:idx val="3"/>
        <c:dLbl>
          <c:idx val="0"/>
          <c:layout>
            <c:manualLayout>
              <c:x val="0.275878623188406"/>
              <c:y val="-5.8398961401683179E-2"/>
            </c:manualLayout>
          </c:layout>
          <c:spPr>
            <a:solidFill>
              <a:srgbClr val="C0504D">
                <a:lumMod val="60000"/>
                <a:lumOff val="40000"/>
              </a:srgbClr>
            </a:solidFill>
          </c:spPr>
          <c:txPr>
            <a:bodyPr/>
            <a:lstStyle/>
            <a:p>
              <a:pPr>
                <a:defRPr sz="1600"/>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4"/>
        <c:dLbl>
          <c:idx val="0"/>
          <c:delete val="1"/>
          <c:extLst>
            <c:ext xmlns:c15="http://schemas.microsoft.com/office/drawing/2012/chart" uri="{CE6537A1-D6FC-4f65-9D91-7224C49458BB}"/>
          </c:extLst>
        </c:dLbl>
      </c:pivotFmt>
      <c:pivotFmt>
        <c:idx val="5"/>
        <c:dLbl>
          <c:idx val="0"/>
          <c:layout>
            <c:manualLayout>
              <c:x val="6.1243295674997117E-3"/>
              <c:y val="-0.12853522628825576"/>
            </c:manualLayout>
          </c:layout>
          <c:showLegendKey val="0"/>
          <c:showVal val="1"/>
          <c:showCatName val="1"/>
          <c:showSerName val="0"/>
          <c:showPercent val="0"/>
          <c:showBubbleSize val="0"/>
          <c:extLst>
            <c:ext xmlns:c15="http://schemas.microsoft.com/office/drawing/2012/chart" uri="{CE6537A1-D6FC-4f65-9D91-7224C49458BB}"/>
          </c:extLst>
        </c:dLbl>
      </c:pivotFmt>
      <c:pivotFmt>
        <c:idx val="6"/>
        <c:spPr>
          <a:ln>
            <a:noFill/>
          </a:ln>
          <a:effectLst/>
          <a:scene3d>
            <a:camera prst="orthographicFront"/>
            <a:lightRig rig="threePt" dir="t"/>
          </a:scene3d>
          <a:sp3d/>
        </c:spPr>
        <c:marker>
          <c:symbol val="none"/>
        </c:marker>
        <c:dLbl>
          <c:idx val="0"/>
          <c:spPr/>
          <c:txPr>
            <a:bodyPr/>
            <a:lstStyle/>
            <a:p>
              <a:pPr>
                <a:defRPr sz="1600"/>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7"/>
        <c:dLbl>
          <c:idx val="0"/>
          <c:layout>
            <c:manualLayout>
              <c:x val="-3.819396896040169E-2"/>
              <c:y val="7.1350947844478124E-2"/>
            </c:manualLayout>
          </c:layout>
          <c:showLegendKey val="0"/>
          <c:showVal val="1"/>
          <c:showCatName val="1"/>
          <c:showSerName val="0"/>
          <c:showPercent val="0"/>
          <c:showBubbleSize val="0"/>
          <c:extLst>
            <c:ext xmlns:c15="http://schemas.microsoft.com/office/drawing/2012/chart" uri="{CE6537A1-D6FC-4f65-9D91-7224C49458BB}"/>
          </c:extLst>
        </c:dLbl>
      </c:pivotFmt>
      <c:pivotFmt>
        <c:idx val="8"/>
        <c:dLbl>
          <c:idx val="0"/>
          <c:layout>
            <c:manualLayout>
              <c:x val="0.275878623188406"/>
              <c:y val="-5.8398961401683179E-2"/>
            </c:manualLayout>
          </c:layout>
          <c:spPr>
            <a:solidFill>
              <a:srgbClr val="C0504D">
                <a:lumMod val="60000"/>
                <a:lumOff val="40000"/>
              </a:srgbClr>
            </a:solidFill>
          </c:spPr>
          <c:txPr>
            <a:bodyPr/>
            <a:lstStyle/>
            <a:p>
              <a:pPr>
                <a:defRPr sz="1600"/>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9"/>
        <c:dLbl>
          <c:idx val="0"/>
          <c:layout>
            <c:manualLayout>
              <c:x val="6.1243295674997117E-3"/>
              <c:y val="-0.12853522628825576"/>
            </c:manualLayout>
          </c:layout>
          <c:showLegendKey val="0"/>
          <c:showVal val="1"/>
          <c:showCatName val="1"/>
          <c:showSerName val="0"/>
          <c:showPercent val="0"/>
          <c:showBubbleSize val="0"/>
          <c:extLst>
            <c:ext xmlns:c15="http://schemas.microsoft.com/office/drawing/2012/chart" uri="{CE6537A1-D6FC-4f65-9D91-7224C49458BB}"/>
          </c:extLst>
        </c:dLbl>
      </c:pivotFmt>
      <c:pivotFmt>
        <c:idx val="10"/>
        <c:spPr>
          <a:ln w="0">
            <a:noFill/>
          </a:ln>
          <a:effectLst/>
          <a:scene3d>
            <a:camera prst="orthographicFront"/>
            <a:lightRig rig="threePt" dir="t"/>
          </a:scene3d>
          <a:sp3d/>
        </c:spPr>
        <c:dLbl>
          <c:idx val="0"/>
          <c:layout>
            <c:manualLayout>
              <c:x val="2.431801323747575E-2"/>
              <c:y val="-1.4283428725379946E-2"/>
            </c:manualLayout>
          </c:layout>
          <c:tx>
            <c:rich>
              <a:bodyPr/>
              <a:lstStyle/>
              <a:p>
                <a:pPr>
                  <a:defRPr sz="1600"/>
                </a:pPr>
                <a:r>
                  <a:rPr lang="en-US"/>
                  <a:t>Legal, </a:t>
                </a:r>
              </a:p>
              <a:p>
                <a:pPr>
                  <a:defRPr sz="1600"/>
                </a:pPr>
                <a:r>
                  <a:rPr lang="en-US"/>
                  <a:t>$73,030</a:t>
                </a:r>
              </a:p>
            </c:rich>
          </c:tx>
          <c:spPr>
            <a:solidFill>
              <a:sysClr val="window" lastClr="FFFFFF"/>
            </a:solidFill>
          </c:spPr>
          <c:showLegendKey val="0"/>
          <c:showVal val="1"/>
          <c:showCatName val="1"/>
          <c:showSerName val="0"/>
          <c:showPercent val="0"/>
          <c:showBubbleSize val="0"/>
          <c:extLst>
            <c:ext xmlns:c15="http://schemas.microsoft.com/office/drawing/2012/chart" uri="{CE6537A1-D6FC-4f65-9D91-7224C49458BB}"/>
          </c:extLst>
        </c:dLbl>
      </c:pivotFmt>
      <c:pivotFmt>
        <c:idx val="11"/>
        <c:dLbl>
          <c:idx val="0"/>
          <c:delete val="1"/>
          <c:extLst>
            <c:ext xmlns:c15="http://schemas.microsoft.com/office/drawing/2012/chart" uri="{CE6537A1-D6FC-4f65-9D91-7224C49458BB}"/>
          </c:extLst>
        </c:dLbl>
      </c:pivotFmt>
      <c:pivotFmt>
        <c:idx val="12"/>
        <c:spPr>
          <a:ln>
            <a:noFill/>
          </a:ln>
          <a:effectLst/>
          <a:scene3d>
            <a:camera prst="orthographicFront"/>
            <a:lightRig rig="threePt" dir="t"/>
          </a:scene3d>
          <a:sp3d/>
        </c:spPr>
        <c:marker>
          <c:symbol val="none"/>
        </c:marker>
        <c:dLbl>
          <c:idx val="0"/>
          <c:spPr/>
          <c:txPr>
            <a:bodyPr/>
            <a:lstStyle/>
            <a:p>
              <a:pPr>
                <a:defRPr sz="1600"/>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13"/>
        <c:dLbl>
          <c:idx val="0"/>
          <c:layout>
            <c:manualLayout>
              <c:x val="-3.819396896040169E-2"/>
              <c:y val="7.1350947844478124E-2"/>
            </c:manualLayout>
          </c:layout>
          <c:showLegendKey val="0"/>
          <c:showVal val="1"/>
          <c:showCatName val="1"/>
          <c:showSerName val="0"/>
          <c:showPercent val="0"/>
          <c:showBubbleSize val="0"/>
          <c:extLst>
            <c:ext xmlns:c15="http://schemas.microsoft.com/office/drawing/2012/chart" uri="{CE6537A1-D6FC-4f65-9D91-7224C49458BB}"/>
          </c:extLst>
        </c:dLbl>
      </c:pivotFmt>
      <c:pivotFmt>
        <c:idx val="14"/>
        <c:dLbl>
          <c:idx val="0"/>
          <c:layout>
            <c:manualLayout>
              <c:x val="0.275878623188406"/>
              <c:y val="-5.8398961401683179E-2"/>
            </c:manualLayout>
          </c:layout>
          <c:spPr>
            <a:solidFill>
              <a:srgbClr val="C0504D">
                <a:lumMod val="60000"/>
                <a:lumOff val="40000"/>
              </a:srgbClr>
            </a:solidFill>
          </c:spPr>
          <c:txPr>
            <a:bodyPr/>
            <a:lstStyle/>
            <a:p>
              <a:pPr>
                <a:defRPr sz="1600"/>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15"/>
        <c:dLbl>
          <c:idx val="0"/>
          <c:layout>
            <c:manualLayout>
              <c:x val="6.1243295674997117E-3"/>
              <c:y val="-0.12853522628825576"/>
            </c:manualLayout>
          </c:layout>
          <c:showLegendKey val="0"/>
          <c:showVal val="1"/>
          <c:showCatName val="1"/>
          <c:showSerName val="0"/>
          <c:showPercent val="0"/>
          <c:showBubbleSize val="0"/>
          <c:extLst>
            <c:ext xmlns:c15="http://schemas.microsoft.com/office/drawing/2012/chart" uri="{CE6537A1-D6FC-4f65-9D91-7224C49458BB}"/>
          </c:extLst>
        </c:dLbl>
      </c:pivotFmt>
      <c:pivotFmt>
        <c:idx val="16"/>
        <c:spPr>
          <a:ln w="0">
            <a:noFill/>
          </a:ln>
          <a:effectLst/>
          <a:scene3d>
            <a:camera prst="orthographicFront"/>
            <a:lightRig rig="threePt" dir="t"/>
          </a:scene3d>
          <a:sp3d/>
        </c:spPr>
        <c:dLbl>
          <c:idx val="0"/>
          <c:layout>
            <c:manualLayout>
              <c:x val="2.431801323747575E-2"/>
              <c:y val="-1.4283428725379946E-2"/>
            </c:manualLayout>
          </c:layout>
          <c:tx>
            <c:rich>
              <a:bodyPr/>
              <a:lstStyle/>
              <a:p>
                <a:pPr>
                  <a:defRPr sz="1600"/>
                </a:pPr>
                <a:r>
                  <a:rPr lang="en-US"/>
                  <a:t>Legal, </a:t>
                </a:r>
              </a:p>
              <a:p>
                <a:pPr>
                  <a:defRPr sz="1600"/>
                </a:pPr>
                <a:r>
                  <a:rPr lang="en-US"/>
                  <a:t>$73,030</a:t>
                </a:r>
              </a:p>
            </c:rich>
          </c:tx>
          <c:spPr>
            <a:solidFill>
              <a:sysClr val="window" lastClr="FFFFFF"/>
            </a:solidFill>
          </c:spPr>
          <c:showLegendKey val="0"/>
          <c:showVal val="1"/>
          <c:showCatName val="1"/>
          <c:showSerName val="0"/>
          <c:showPercent val="0"/>
          <c:showBubbleSize val="0"/>
          <c:extLst>
            <c:ext xmlns:c15="http://schemas.microsoft.com/office/drawing/2012/chart" uri="{CE6537A1-D6FC-4f65-9D91-7224C49458BB}"/>
          </c:extLst>
        </c:dLbl>
      </c:pivotFmt>
      <c:pivotFmt>
        <c:idx val="17"/>
        <c:dLbl>
          <c:idx val="0"/>
          <c:delete val="1"/>
          <c:extLst>
            <c:ext xmlns:c15="http://schemas.microsoft.com/office/drawing/2012/chart" uri="{CE6537A1-D6FC-4f65-9D91-7224C49458BB}"/>
          </c:extLst>
        </c:dLbl>
      </c:pivotFmt>
    </c:pivotFmts>
    <c:plotArea>
      <c:layout>
        <c:manualLayout>
          <c:layoutTarget val="inner"/>
          <c:xMode val="edge"/>
          <c:yMode val="edge"/>
          <c:x val="0.28735309128025688"/>
          <c:y val="9.2232816601049872E-2"/>
          <c:w val="0.51475721784776907"/>
          <c:h val="0.69643637031734751"/>
        </c:manualLayout>
      </c:layout>
      <c:pieChart>
        <c:varyColors val="1"/>
        <c:ser>
          <c:idx val="0"/>
          <c:order val="0"/>
          <c:tx>
            <c:strRef>
              <c:f>'Service Cost'!$B$1</c:f>
              <c:strCache>
                <c:ptCount val="1"/>
                <c:pt idx="0">
                  <c:v>Total</c:v>
                </c:pt>
              </c:strCache>
            </c:strRef>
          </c:tx>
          <c:spPr>
            <a:ln>
              <a:noFill/>
            </a:ln>
            <a:effectLst/>
            <a:scene3d>
              <a:camera prst="orthographicFront"/>
              <a:lightRig rig="threePt" dir="t"/>
            </a:scene3d>
            <a:sp3d/>
          </c:spPr>
          <c:dPt>
            <c:idx val="3"/>
            <c:bubble3D val="0"/>
            <c:spPr>
              <a:ln w="0">
                <a:noFill/>
              </a:ln>
              <a:effectLst/>
              <a:scene3d>
                <a:camera prst="orthographicFront"/>
                <a:lightRig rig="threePt" dir="t"/>
              </a:scene3d>
              <a:sp3d/>
            </c:spPr>
            <c:extLst>
              <c:ext xmlns:c16="http://schemas.microsoft.com/office/drawing/2014/chart" uri="{C3380CC4-5D6E-409C-BE32-E72D297353CC}">
                <c16:uniqueId val="{00000001-C976-4716-A9A1-27448DF80EE0}"/>
              </c:ext>
            </c:extLst>
          </c:dPt>
          <c:dLbls>
            <c:dLbl>
              <c:idx val="0"/>
              <c:layout>
                <c:manualLayout>
                  <c:x val="1.1188757655293089E-2"/>
                  <c:y val="4.0100680774278231E-2"/>
                </c:manualLayout>
              </c:layout>
              <c:tx>
                <c:rich>
                  <a:bodyPr/>
                  <a:lstStyle/>
                  <a:p>
                    <a:r>
                      <a:rPr lang="en-US" dirty="0"/>
                      <a:t>Housing and Case Management, </a:t>
                    </a:r>
                    <a:r>
                      <a:rPr lang="en-US" sz="1800" b="1" dirty="0"/>
                      <a:t>$43,376</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76-4716-A9A1-27448DF80EE0}"/>
                </c:ext>
              </c:extLst>
            </c:dLbl>
            <c:dLbl>
              <c:idx val="1"/>
              <c:delete val="1"/>
              <c:extLst>
                <c:ext xmlns:c15="http://schemas.microsoft.com/office/drawing/2012/chart" uri="{CE6537A1-D6FC-4f65-9D91-7224C49458BB}"/>
                <c:ext xmlns:c16="http://schemas.microsoft.com/office/drawing/2014/chart" uri="{C3380CC4-5D6E-409C-BE32-E72D297353CC}">
                  <c16:uniqueId val="{00000003-C976-4716-A9A1-27448DF80EE0}"/>
                </c:ext>
              </c:extLst>
            </c:dLbl>
            <c:dLbl>
              <c:idx val="2"/>
              <c:layout>
                <c:manualLayout>
                  <c:x val="-3.1349032759793931E-3"/>
                  <c:y val="-0.13634781003937013"/>
                </c:manualLayout>
              </c:layout>
              <c:tx>
                <c:rich>
                  <a:bodyPr/>
                  <a:lstStyle/>
                  <a:p>
                    <a:r>
                      <a:rPr lang="en-US" dirty="0"/>
                      <a:t>Substance Abuse Treatment, </a:t>
                    </a:r>
                    <a:r>
                      <a:rPr lang="en-US" sz="1800" b="1" dirty="0"/>
                      <a:t>$148,266</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76-4716-A9A1-27448DF80EE0}"/>
                </c:ext>
              </c:extLst>
            </c:dLbl>
            <c:dLbl>
              <c:idx val="3"/>
              <c:layout>
                <c:manualLayout>
                  <c:x val="7.3427627102167813E-3"/>
                  <c:y val="-2.9908546587926521E-2"/>
                </c:manualLayout>
              </c:layout>
              <c:tx>
                <c:rich>
                  <a:bodyPr/>
                  <a:lstStyle/>
                  <a:p>
                    <a:pPr>
                      <a:defRPr sz="1600"/>
                    </a:pPr>
                    <a:r>
                      <a:rPr lang="en-US" dirty="0"/>
                      <a:t>Legal, </a:t>
                    </a:r>
                    <a:r>
                      <a:rPr lang="en-US" sz="1800" b="1" dirty="0"/>
                      <a:t>$73,030*</a:t>
                    </a:r>
                  </a:p>
                </c:rich>
              </c:tx>
              <c:spPr>
                <a:solidFill>
                  <a:sysClr val="window" lastClr="FFFFFF"/>
                </a:solidFill>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76-4716-A9A1-27448DF80EE0}"/>
                </c:ext>
              </c:extLst>
            </c:dLbl>
            <c:dLbl>
              <c:idx val="4"/>
              <c:delete val="1"/>
              <c:extLst>
                <c:ext xmlns:c15="http://schemas.microsoft.com/office/drawing/2012/chart" uri="{CE6537A1-D6FC-4f65-9D91-7224C49458BB}"/>
                <c:ext xmlns:c16="http://schemas.microsoft.com/office/drawing/2014/chart" uri="{C3380CC4-5D6E-409C-BE32-E72D297353CC}">
                  <c16:uniqueId val="{00000005-C976-4716-A9A1-27448DF80EE0}"/>
                </c:ext>
              </c:extLst>
            </c:dLbl>
            <c:spPr>
              <a:noFill/>
              <a:ln>
                <a:noFill/>
              </a:ln>
              <a:effectLst/>
            </c:spPr>
            <c:txPr>
              <a:bodyPr/>
              <a:lstStyle/>
              <a:p>
                <a:pPr>
                  <a:defRPr sz="160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'Service Cost'!$A$2:$A$7</c:f>
              <c:strCache>
                <c:ptCount val="5"/>
                <c:pt idx="0">
                  <c:v>Housing and Case Management</c:v>
                </c:pt>
                <c:pt idx="1">
                  <c:v>Medical/Mental Health</c:v>
                </c:pt>
                <c:pt idx="2">
                  <c:v>Substance Abuse Treatment</c:v>
                </c:pt>
                <c:pt idx="3">
                  <c:v>Legal</c:v>
                </c:pt>
                <c:pt idx="4">
                  <c:v>Other</c:v>
                </c:pt>
              </c:strCache>
            </c:strRef>
          </c:cat>
          <c:val>
            <c:numRef>
              <c:f>'Service Cost'!$B$2:$B$7</c:f>
              <c:numCache>
                <c:formatCode>"$"#,##0</c:formatCode>
                <c:ptCount val="5"/>
                <c:pt idx="0">
                  <c:v>43376.037500000355</c:v>
                </c:pt>
                <c:pt idx="1">
                  <c:v>1894238.1700000009</c:v>
                </c:pt>
                <c:pt idx="2">
                  <c:v>148266</c:v>
                </c:pt>
                <c:pt idx="3">
                  <c:v>73029.616666666669</c:v>
                </c:pt>
                <c:pt idx="4">
                  <c:v>195.24499999999998</c:v>
                </c:pt>
              </c:numCache>
            </c:numRef>
          </c:val>
          <c:extLst>
            <c:ext xmlns:c16="http://schemas.microsoft.com/office/drawing/2014/chart" uri="{C3380CC4-5D6E-409C-BE32-E72D297353CC}">
              <c16:uniqueId val="{00000006-C976-4716-A9A1-27448DF80EE0}"/>
            </c:ext>
          </c:extLst>
        </c:ser>
        <c:dLbls>
          <c:showLegendKey val="0"/>
          <c:showVal val="0"/>
          <c:showCatName val="1"/>
          <c:showSerName val="0"/>
          <c:showPercent val="0"/>
          <c:showBubbleSize val="0"/>
          <c:showLeaderLines val="1"/>
        </c:dLbls>
        <c:firstSliceAng val="114"/>
      </c:pieChart>
    </c:plotArea>
    <c:plotVisOnly val="1"/>
    <c:dispBlanksAs val="zero"/>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invertIfNegative val="0"/>
          <c:dPt>
            <c:idx val="0"/>
            <c:invertIfNegative val="0"/>
            <c:bubble3D val="0"/>
            <c:spPr>
              <a:solidFill>
                <a:srgbClr val="6699FF"/>
              </a:solidFill>
            </c:spPr>
            <c:extLst>
              <c:ext xmlns:c16="http://schemas.microsoft.com/office/drawing/2014/chart" uri="{C3380CC4-5D6E-409C-BE32-E72D297353CC}">
                <c16:uniqueId val="{00000001-05DF-4FD2-B6D8-A0550D1FFAF4}"/>
              </c:ext>
            </c:extLst>
          </c:dPt>
          <c:dPt>
            <c:idx val="1"/>
            <c:invertIfNegative val="0"/>
            <c:bubble3D val="0"/>
            <c:spPr>
              <a:solidFill>
                <a:schemeClr val="accent1">
                  <a:lumMod val="75000"/>
                </a:schemeClr>
              </a:solidFill>
            </c:spPr>
            <c:extLst>
              <c:ext xmlns:c16="http://schemas.microsoft.com/office/drawing/2014/chart" uri="{C3380CC4-5D6E-409C-BE32-E72D297353CC}">
                <c16:uniqueId val="{00000003-05DF-4FD2-B6D8-A0550D1FFAF4}"/>
              </c:ext>
            </c:extLst>
          </c:dPt>
          <c:dPt>
            <c:idx val="3"/>
            <c:invertIfNegative val="0"/>
            <c:bubble3D val="0"/>
            <c:spPr>
              <a:solidFill>
                <a:schemeClr val="accent5">
                  <a:lumMod val="75000"/>
                </a:schemeClr>
              </a:solidFill>
            </c:spPr>
            <c:extLst>
              <c:ext xmlns:c16="http://schemas.microsoft.com/office/drawing/2014/chart" uri="{C3380CC4-5D6E-409C-BE32-E72D297353CC}">
                <c16:uniqueId val="{00000005-05DF-4FD2-B6D8-A0550D1FFAF4}"/>
              </c:ext>
            </c:extLst>
          </c:dPt>
          <c:dPt>
            <c:idx val="5"/>
            <c:invertIfNegative val="0"/>
            <c:bubble3D val="0"/>
            <c:spPr>
              <a:solidFill>
                <a:srgbClr val="CC00CC"/>
              </a:solidFill>
            </c:spPr>
            <c:extLst>
              <c:ext xmlns:c16="http://schemas.microsoft.com/office/drawing/2014/chart" uri="{C3380CC4-5D6E-409C-BE32-E72D297353CC}">
                <c16:uniqueId val="{00000007-05DF-4FD2-B6D8-A0550D1FFAF4}"/>
              </c:ext>
            </c:extLst>
          </c:dPt>
          <c:dLbls>
            <c:dLbl>
              <c:idx val="0"/>
              <c:layout>
                <c:manualLayout>
                  <c:x val="-3.2938213666721824E-3"/>
                  <c:y val="-0.27973273942093529"/>
                </c:manualLayout>
              </c:layout>
              <c:tx>
                <c:rich>
                  <a:bodyPr/>
                  <a:lstStyle/>
                  <a:p>
                    <a:pPr>
                      <a:defRPr sz="1200" b="1"/>
                    </a:pPr>
                    <a:r>
                      <a:rPr lang="en-US" dirty="0"/>
                      <a:t>Dave, </a:t>
                    </a:r>
                  </a:p>
                  <a:p>
                    <a:pPr>
                      <a:defRPr sz="1200" b="1"/>
                    </a:pPr>
                    <a:r>
                      <a:rPr lang="en-US" dirty="0"/>
                      <a:t>$118,970</a:t>
                    </a:r>
                  </a:p>
                </c:rich>
              </c:tx>
              <c:spPr>
                <a:solidFill>
                  <a:sysClr val="window" lastClr="FFFFFF"/>
                </a:solidFill>
              </c:spPr>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DF-4FD2-B6D8-A0550D1FFAF4}"/>
                </c:ext>
              </c:extLst>
            </c:dLbl>
            <c:dLbl>
              <c:idx val="1"/>
              <c:layout>
                <c:manualLayout>
                  <c:x val="-5.2135352033262456E-3"/>
                  <c:y val="-0.40159818552747739"/>
                </c:manualLayout>
              </c:layout>
              <c:dLblPos val="ct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05DF-4FD2-B6D8-A0550D1FFAF4}"/>
                </c:ext>
              </c:extLst>
            </c:dLbl>
            <c:dLbl>
              <c:idx val="2"/>
              <c:layout>
                <c:manualLayout>
                  <c:x val="-1.6277037787468784E-7"/>
                  <c:y val="-0.16654987168920143"/>
                </c:manualLayout>
              </c:layout>
              <c:tx>
                <c:rich>
                  <a:bodyPr/>
                  <a:lstStyle/>
                  <a:p>
                    <a:r>
                      <a:rPr lang="en-US" dirty="0"/>
                      <a:t>Kent, </a:t>
                    </a:r>
                  </a:p>
                  <a:p>
                    <a:r>
                      <a:rPr lang="en-US" dirty="0"/>
                      <a:t>$56,921</a:t>
                    </a:r>
                  </a:p>
                </c:rich>
              </c:tx>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5DF-4FD2-B6D8-A0550D1FFAF4}"/>
                </c:ext>
              </c:extLst>
            </c:dLbl>
            <c:dLbl>
              <c:idx val="3"/>
              <c:layout>
                <c:manualLayout>
                  <c:x val="-2.2699193906237751E-3"/>
                  <c:y val="-0.41714688248462001"/>
                </c:manualLayout>
              </c:layout>
              <c:tx>
                <c:rich>
                  <a:bodyPr/>
                  <a:lstStyle/>
                  <a:p>
                    <a:r>
                      <a:rPr lang="en-US" dirty="0"/>
                      <a:t>Ted,</a:t>
                    </a:r>
                  </a:p>
                  <a:p>
                    <a:r>
                      <a:rPr lang="en-US" dirty="0"/>
                      <a:t> $199,665</a:t>
                    </a:r>
                  </a:p>
                </c:rich>
              </c:tx>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5DF-4FD2-B6D8-A0550D1FFAF4}"/>
                </c:ext>
              </c:extLst>
            </c:dLbl>
            <c:dLbl>
              <c:idx val="4"/>
              <c:layout>
                <c:manualLayout>
                  <c:x val="9.5578336480080992E-17"/>
                  <c:y val="-0.25659789732987315"/>
                </c:manualLayout>
              </c:layout>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5DF-4FD2-B6D8-A0550D1FFAF4}"/>
                </c:ext>
              </c:extLst>
            </c:dLbl>
            <c:dLbl>
              <c:idx val="5"/>
              <c:layout>
                <c:manualLayout>
                  <c:x val="0"/>
                  <c:y val="-0.37037261992350401"/>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mn-lt"/>
                        <a:ea typeface="+mn-ea"/>
                        <a:cs typeface="+mn-cs"/>
                      </a:defRPr>
                    </a:pPr>
                    <a:r>
                      <a:rPr lang="en-US" sz="1400" b="0" i="0" kern="1200" baseline="0" dirty="0">
                        <a:solidFill>
                          <a:srgbClr val="000000"/>
                        </a:solidFill>
                        <a:effectLst/>
                        <a:latin typeface="Calibri"/>
                      </a:rPr>
                      <a:t>AVERAGE</a:t>
                    </a:r>
                    <a:endParaRPr lang="en-US" sz="140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mn-lt"/>
                        <a:ea typeface="+mn-ea"/>
                        <a:cs typeface="+mn-cs"/>
                      </a:defRPr>
                    </a:pPr>
                    <a:r>
                      <a:rPr lang="en-US" sz="1400" b="0" i="1" kern="1200" baseline="0" dirty="0">
                        <a:solidFill>
                          <a:srgbClr val="0070C0"/>
                        </a:solidFill>
                        <a:effectLst/>
                        <a:latin typeface="Calibri"/>
                      </a:rPr>
                      <a:t>Annual</a:t>
                    </a:r>
                    <a:r>
                      <a:rPr lang="en-US" sz="1600" b="0" i="0" kern="1200" baseline="0" dirty="0">
                        <a:solidFill>
                          <a:srgbClr val="000000"/>
                        </a:solidFill>
                        <a:effectLst/>
                        <a:latin typeface="Calibri"/>
                      </a:rPr>
                      <a:t> </a:t>
                    </a:r>
                    <a:r>
                      <a:rPr lang="en-US" sz="1400" b="0" i="0" kern="1200" baseline="0" dirty="0">
                        <a:solidFill>
                          <a:srgbClr val="000000"/>
                        </a:solidFill>
                        <a:effectLst/>
                        <a:latin typeface="Calibri"/>
                      </a:rPr>
                      <a:t>cost of services</a:t>
                    </a:r>
                    <a:r>
                      <a:rPr lang="en-US" sz="1400" b="1" i="0" kern="1200" baseline="0" dirty="0">
                        <a:solidFill>
                          <a:srgbClr val="000000"/>
                        </a:solidFill>
                        <a:effectLst/>
                        <a:latin typeface="Calibri"/>
                      </a:rPr>
                      <a:t>  </a:t>
                    </a:r>
                    <a:r>
                      <a:rPr lang="en-US" sz="1400" b="1" i="0" kern="1200" baseline="0" dirty="0">
                        <a:solidFill>
                          <a:srgbClr val="000000"/>
                        </a:solidFill>
                        <a:effectLst/>
                      </a:rPr>
                      <a:t> </a:t>
                    </a:r>
                    <a:endParaRPr lang="en-US" sz="140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mn-lt"/>
                        <a:ea typeface="+mn-ea"/>
                        <a:cs typeface="+mn-cs"/>
                      </a:defRPr>
                    </a:pPr>
                    <a:r>
                      <a:rPr lang="en-US" sz="1400" b="1" i="0" kern="1200" baseline="0" dirty="0">
                        <a:solidFill>
                          <a:srgbClr val="000000"/>
                        </a:solidFill>
                        <a:effectLst/>
                      </a:rPr>
                      <a:t>$139,833</a:t>
                    </a:r>
                    <a:endParaRPr lang="en-US" sz="140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mn-lt"/>
                        <a:ea typeface="+mn-ea"/>
                        <a:cs typeface="+mn-cs"/>
                      </a:defRPr>
                    </a:pPr>
                    <a:r>
                      <a:rPr lang="en-US" sz="900" b="0" i="0" kern="1200" baseline="0" dirty="0">
                        <a:solidFill>
                          <a:srgbClr val="000000"/>
                        </a:solidFill>
                        <a:effectLst/>
                      </a:rPr>
                      <a:t>(per person)</a:t>
                    </a:r>
                    <a:endParaRPr lang="en-US" sz="1600" dirty="0">
                      <a:effectLst/>
                    </a:endParaRPr>
                  </a:p>
                </c:rich>
              </c:tx>
              <c:spPr/>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5DF-4FD2-B6D8-A0550D1FFAF4}"/>
                </c:ext>
              </c:extLst>
            </c:dLbl>
            <c:spPr>
              <a:noFill/>
              <a:ln>
                <a:noFill/>
              </a:ln>
              <a:effectLst/>
            </c:spPr>
            <c:txPr>
              <a:bodyPr/>
              <a:lstStyle/>
              <a:p>
                <a:pPr>
                  <a:defRPr sz="1200" b="1"/>
                </a:pPr>
                <a:endParaRPr lang="en-US"/>
              </a:p>
            </c:txPr>
            <c:dLblPos val="inEnd"/>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cat>
            <c:strRef>
              <c:f>'Ind Average Annual'!$C$3:$C$8</c:f>
              <c:strCache>
                <c:ptCount val="6"/>
                <c:pt idx="0">
                  <c:v>Dave</c:v>
                </c:pt>
                <c:pt idx="1">
                  <c:v>Joe</c:v>
                </c:pt>
                <c:pt idx="2">
                  <c:v>Kent</c:v>
                </c:pt>
                <c:pt idx="3">
                  <c:v>Ted</c:v>
                </c:pt>
                <c:pt idx="5">
                  <c:v>AVERAGE</c:v>
                </c:pt>
              </c:strCache>
            </c:strRef>
          </c:cat>
          <c:val>
            <c:numRef>
              <c:f>'Ind Average Annual'!$D$3:$D$8</c:f>
              <c:numCache>
                <c:formatCode>"$"#,##0</c:formatCode>
                <c:ptCount val="6"/>
                <c:pt idx="0">
                  <c:v>118854.97314814958</c:v>
                </c:pt>
                <c:pt idx="1">
                  <c:v>183777.14429824561</c:v>
                </c:pt>
                <c:pt idx="2">
                  <c:v>57105.738484848414</c:v>
                </c:pt>
                <c:pt idx="3">
                  <c:v>199664.57106481658</c:v>
                </c:pt>
                <c:pt idx="5">
                  <c:v>139850.60674901505</c:v>
                </c:pt>
              </c:numCache>
            </c:numRef>
          </c:val>
          <c:extLst>
            <c:ext xmlns:c16="http://schemas.microsoft.com/office/drawing/2014/chart" uri="{C3380CC4-5D6E-409C-BE32-E72D297353CC}">
              <c16:uniqueId val="{0000000A-05DF-4FD2-B6D8-A0550D1FFAF4}"/>
            </c:ext>
          </c:extLst>
        </c:ser>
        <c:dLbls>
          <c:showLegendKey val="0"/>
          <c:showVal val="1"/>
          <c:showCatName val="0"/>
          <c:showSerName val="0"/>
          <c:showPercent val="0"/>
          <c:showBubbleSize val="0"/>
        </c:dLbls>
        <c:gapWidth val="165"/>
        <c:overlap val="100"/>
        <c:axId val="97896704"/>
        <c:axId val="98193408"/>
      </c:barChart>
      <c:catAx>
        <c:axId val="97896704"/>
        <c:scaling>
          <c:orientation val="minMax"/>
        </c:scaling>
        <c:delete val="1"/>
        <c:axPos val="b"/>
        <c:numFmt formatCode="General" sourceLinked="0"/>
        <c:majorTickMark val="none"/>
        <c:minorTickMark val="none"/>
        <c:tickLblPos val="none"/>
        <c:crossAx val="98193408"/>
        <c:crosses val="autoZero"/>
        <c:auto val="1"/>
        <c:lblAlgn val="ctr"/>
        <c:lblOffset val="100"/>
        <c:noMultiLvlLbl val="0"/>
      </c:catAx>
      <c:valAx>
        <c:axId val="98193408"/>
        <c:scaling>
          <c:orientation val="minMax"/>
        </c:scaling>
        <c:delete val="1"/>
        <c:axPos val="l"/>
        <c:numFmt formatCode="&quot;$&quot;#,##0" sourceLinked="1"/>
        <c:majorTickMark val="out"/>
        <c:minorTickMark val="none"/>
        <c:tickLblPos val="none"/>
        <c:crossAx val="97896704"/>
        <c:crosses val="autoZero"/>
        <c:crossBetween val="between"/>
      </c:valAx>
    </c:plotArea>
    <c:plotVisOnly val="1"/>
    <c:dispBlanksAs val="gap"/>
    <c:showDLblsOverMax val="0"/>
  </c:chart>
  <c:externalData r:id="rId1">
    <c:autoUpdate val="0"/>
  </c:externalData>
  <c:userShapes r:id="rId2"/>
</c:chartSpace>
</file>

<file path=ppt/drawings/_rels/drawing2.xml.rels><?xml version="1.0" encoding="UTF-8" standalone="yes"?>
<Relationships xmlns="http://schemas.openxmlformats.org/package/2006/relationships"><Relationship Id="rId1" Type="http://schemas.openxmlformats.org/officeDocument/2006/relationships/image" Target="../media/image23.png"/></Relationships>
</file>

<file path=ppt/drawings/drawing1.xml><?xml version="1.0" encoding="utf-8"?>
<c:userShapes xmlns:c="http://schemas.openxmlformats.org/drawingml/2006/chart">
  <cdr:relSizeAnchor xmlns:cdr="http://schemas.openxmlformats.org/drawingml/2006/chartDrawing">
    <cdr:from>
      <cdr:x>0.02778</cdr:x>
      <cdr:y>0.33282</cdr:y>
    </cdr:from>
    <cdr:to>
      <cdr:x>0.32906</cdr:x>
      <cdr:y>0.51253</cdr:y>
    </cdr:to>
    <cdr:sp macro="" textlink="">
      <cdr:nvSpPr>
        <cdr:cNvPr id="2" name="TextBox 9"/>
        <cdr:cNvSpPr txBox="1"/>
      </cdr:nvSpPr>
      <cdr:spPr>
        <a:xfrm xmlns:a="http://schemas.openxmlformats.org/drawingml/2006/main">
          <a:off x="228600" y="1623109"/>
          <a:ext cx="2479414" cy="876409"/>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US" sz="3200" b="0" dirty="0">
              <a:latin typeface="Perpetua" panose="02020502060401020303" pitchFamily="18" charset="0"/>
              <a:cs typeface="Arial" panose="020B0604020202020204" pitchFamily="34" charset="0"/>
            </a:rPr>
            <a:t>Total Cost:</a:t>
          </a:r>
        </a:p>
        <a:p xmlns:a="http://schemas.openxmlformats.org/drawingml/2006/main">
          <a:pPr algn="l"/>
          <a:r>
            <a:rPr lang="en-US" sz="3200" b="1" baseline="0" dirty="0">
              <a:latin typeface="Perpetua" panose="02020502060401020303" pitchFamily="18" charset="0"/>
              <a:cs typeface="Arial" panose="020B0604020202020204" pitchFamily="34" charset="0"/>
            </a:rPr>
            <a:t>$2,159,105</a:t>
          </a:r>
          <a:endParaRPr lang="en-US" sz="3200" b="1" dirty="0">
            <a:latin typeface="Perpetua" panose="02020502060401020303" pitchFamily="18" charset="0"/>
            <a:cs typeface="Arial" panose="020B0604020202020204" pitchFamily="34" charset="0"/>
          </a:endParaRPr>
        </a:p>
      </cdr:txBody>
    </cdr:sp>
  </cdr:relSizeAnchor>
  <cdr:relSizeAnchor xmlns:cdr="http://schemas.openxmlformats.org/drawingml/2006/chartDrawing">
    <cdr:from>
      <cdr:x>0.43253</cdr:x>
      <cdr:y>0.5</cdr:y>
    </cdr:from>
    <cdr:to>
      <cdr:x>0.60934</cdr:x>
      <cdr:y>0.66372</cdr:y>
    </cdr:to>
    <cdr:sp macro="" textlink="">
      <cdr:nvSpPr>
        <cdr:cNvPr id="3" name="TextBox 2">
          <a:extLst xmlns:a="http://schemas.openxmlformats.org/drawingml/2006/main">
            <a:ext uri="{FF2B5EF4-FFF2-40B4-BE49-F238E27FC236}">
              <a16:creationId xmlns:a16="http://schemas.microsoft.com/office/drawing/2014/main" id="{00E55F03-C5F3-4842-B143-B413843261FD}"/>
            </a:ext>
          </a:extLst>
        </cdr:cNvPr>
        <cdr:cNvSpPr txBox="1"/>
      </cdr:nvSpPr>
      <cdr:spPr>
        <a:xfrm xmlns:a="http://schemas.openxmlformats.org/drawingml/2006/main">
          <a:off x="3559534" y="2438400"/>
          <a:ext cx="1455089" cy="7984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0.37746</cdr:x>
      <cdr:y>0.33438</cdr:y>
    </cdr:from>
    <cdr:to>
      <cdr:x>0.56973</cdr:x>
      <cdr:y>0.52677</cdr:y>
    </cdr:to>
    <cdr:sp macro="" textlink="">
      <cdr:nvSpPr>
        <cdr:cNvPr id="4" name="TextBox 3">
          <a:extLst xmlns:a="http://schemas.openxmlformats.org/drawingml/2006/main">
            <a:ext uri="{FF2B5EF4-FFF2-40B4-BE49-F238E27FC236}">
              <a16:creationId xmlns:a16="http://schemas.microsoft.com/office/drawing/2014/main" id="{0D32958C-ECA3-4EB3-83BF-008C08D4B081}"/>
            </a:ext>
          </a:extLst>
        </cdr:cNvPr>
        <cdr:cNvSpPr txBox="1"/>
      </cdr:nvSpPr>
      <cdr:spPr>
        <a:xfrm xmlns:a="http://schemas.openxmlformats.org/drawingml/2006/main">
          <a:off x="3106310" y="1630681"/>
          <a:ext cx="1582309" cy="9382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solidFill>
                <a:schemeClr val="bg1"/>
              </a:solidFill>
            </a:rPr>
            <a:t>Medical/Mental</a:t>
          </a:r>
        </a:p>
        <a:p xmlns:a="http://schemas.openxmlformats.org/drawingml/2006/main">
          <a:r>
            <a:rPr lang="en-US" sz="1800" dirty="0">
              <a:solidFill>
                <a:schemeClr val="bg1"/>
              </a:solidFill>
            </a:rPr>
            <a:t>Health</a:t>
          </a:r>
        </a:p>
        <a:p xmlns:a="http://schemas.openxmlformats.org/drawingml/2006/main">
          <a:r>
            <a:rPr lang="en-US" sz="1800" dirty="0">
              <a:solidFill>
                <a:schemeClr val="bg1"/>
              </a:solidFill>
            </a:rPr>
            <a:t>$1,894,238</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0.22437</cdr:y>
    </cdr:from>
    <cdr:to>
      <cdr:x>1</cdr:x>
      <cdr:y>0.22437</cdr:y>
    </cdr:to>
    <cdr:sp macro="" textlink="">
      <cdr:nvSpPr>
        <cdr:cNvPr id="23" name="Straight Connector 22"/>
        <cdr:cNvSpPr/>
      </cdr:nvSpPr>
      <cdr:spPr>
        <a:xfrm xmlns:a="http://schemas.openxmlformats.org/drawingml/2006/main">
          <a:off x="0" y="765088"/>
          <a:ext cx="4872038"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dirty="0"/>
            <a:t> </a:t>
          </a:r>
        </a:p>
      </cdr:txBody>
    </cdr:sp>
  </cdr:relSizeAnchor>
  <cdr:relSizeAnchor xmlns:cdr="http://schemas.openxmlformats.org/drawingml/2006/chartDrawing">
    <cdr:from>
      <cdr:x>0</cdr:x>
      <cdr:y>0.58438</cdr:y>
    </cdr:from>
    <cdr:to>
      <cdr:x>0.99821</cdr:x>
      <cdr:y>0.5869</cdr:y>
    </cdr:to>
    <cdr:sp macro="" textlink="">
      <cdr:nvSpPr>
        <cdr:cNvPr id="22" name="Straight Connector 21"/>
        <cdr:cNvSpPr/>
      </cdr:nvSpPr>
      <cdr:spPr>
        <a:xfrm xmlns:a="http://schemas.openxmlformats.org/drawingml/2006/main">
          <a:off x="0" y="2209801"/>
          <a:ext cx="5319713" cy="952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0.23518</cdr:x>
      <cdr:y>0</cdr:y>
    </cdr:from>
    <cdr:to>
      <cdr:x>0.91748</cdr:x>
      <cdr:y>0.15612</cdr:y>
    </cdr:to>
    <cdr:pic>
      <cdr:nvPicPr>
        <cdr:cNvPr id="21" name="chart">
          <a:extLst xmlns:a="http://schemas.openxmlformats.org/drawingml/2006/main">
            <a:ext uri="{FF2B5EF4-FFF2-40B4-BE49-F238E27FC236}">
              <a16:creationId xmlns:a16="http://schemas.microsoft.com/office/drawing/2014/main" id="{D16B9ED5-50BC-4DBB-AED2-923973B1D9D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601673" y="0"/>
          <a:ext cx="4646718" cy="747983"/>
        </a:xfrm>
        <a:prstGeom xmlns:a="http://schemas.openxmlformats.org/drawingml/2006/main" prst="rect">
          <a:avLst/>
        </a:prstGeom>
      </cdr:spPr>
    </cdr:pic>
  </cdr:relSizeAnchor>
  <cdr:relSizeAnchor xmlns:cdr="http://schemas.openxmlformats.org/drawingml/2006/chartDrawing">
    <cdr:from>
      <cdr:x>0.66548</cdr:x>
      <cdr:y>0.19702</cdr:y>
    </cdr:from>
    <cdr:to>
      <cdr:x>0.75427</cdr:x>
      <cdr:y>0.26755</cdr:y>
    </cdr:to>
    <cdr:sp macro="" textlink="">
      <cdr:nvSpPr>
        <cdr:cNvPr id="24" name="TextBox 1"/>
        <cdr:cNvSpPr txBox="1"/>
      </cdr:nvSpPr>
      <cdr:spPr>
        <a:xfrm xmlns:a="http://schemas.openxmlformats.org/drawingml/2006/main">
          <a:off x="4088459" y="842588"/>
          <a:ext cx="545492" cy="301638"/>
        </a:xfrm>
        <a:prstGeom xmlns:a="http://schemas.openxmlformats.org/drawingml/2006/main" prst="rect">
          <a:avLst/>
        </a:prstGeom>
        <a:solidFill xmlns:a="http://schemas.openxmlformats.org/drawingml/2006/main">
          <a:schemeClr val="bg1"/>
        </a:solidFill>
      </cdr:spPr>
      <cdr:txBody>
        <a:bodyPr xmlns:a="http://schemas.openxmlformats.org/drawingml/2006/main" wrap="square" lIns="0" r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latin typeface="Times New Roman" pitchFamily="18" charset="0"/>
              <a:cs typeface="Times New Roman" pitchFamily="18" charset="0"/>
            </a:rPr>
            <a:t>$</a:t>
          </a:r>
          <a:r>
            <a:rPr lang="en-US" sz="1100" dirty="0">
              <a:latin typeface="+mn-lt"/>
              <a:cs typeface="Times New Roman" pitchFamily="18" charset="0"/>
            </a:rPr>
            <a:t>200,000</a:t>
          </a:r>
        </a:p>
      </cdr:txBody>
    </cdr:sp>
  </cdr:relSizeAnchor>
  <cdr:relSizeAnchor xmlns:cdr="http://schemas.openxmlformats.org/drawingml/2006/chartDrawing">
    <cdr:from>
      <cdr:x>0.66726</cdr:x>
      <cdr:y>0.55248</cdr:y>
    </cdr:from>
    <cdr:to>
      <cdr:x>0.75563</cdr:x>
      <cdr:y>0.623</cdr:y>
    </cdr:to>
    <cdr:sp macro="" textlink="">
      <cdr:nvSpPr>
        <cdr:cNvPr id="25" name="TextBox 1"/>
        <cdr:cNvSpPr txBox="1"/>
      </cdr:nvSpPr>
      <cdr:spPr>
        <a:xfrm xmlns:a="http://schemas.openxmlformats.org/drawingml/2006/main">
          <a:off x="4655532" y="2852190"/>
          <a:ext cx="616557" cy="364090"/>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lIns="0" r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latin typeface="+mn-lt"/>
              <a:cs typeface="Times New Roman" pitchFamily="18" charset="0"/>
            </a:rPr>
            <a:t>$100,000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1EA2E11-008F-4995-A057-178FD570024B}" type="datetimeFigureOut">
              <a:rPr lang="en-US" smtClean="0"/>
              <a:t>10/19/2017</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5F639ED-B8E6-410C-BB01-DE34A73386D0}" type="slidenum">
              <a:rPr lang="en-US" smtClean="0"/>
              <a:t>‹#›</a:t>
            </a:fld>
            <a:endParaRPr lang="en-US" dirty="0"/>
          </a:p>
        </p:txBody>
      </p:sp>
    </p:spTree>
    <p:extLst>
      <p:ext uri="{BB962C8B-B14F-4D97-AF65-F5344CB8AC3E}">
        <p14:creationId xmlns:p14="http://schemas.microsoft.com/office/powerpoint/2010/main" val="2426925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D5BDD86-2D2A-4251-B038-EACC279A89D2}" type="datetimeFigureOut">
              <a:rPr lang="en-US" smtClean="0"/>
              <a:t>10/19/2017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759630C-4080-429D-AFA2-5C8B885FA65B}" type="slidenum">
              <a:rPr lang="en-US" smtClean="0"/>
              <a:t>‹#›</a:t>
            </a:fld>
            <a:endParaRPr lang="en-US" dirty="0"/>
          </a:p>
        </p:txBody>
      </p:sp>
    </p:spTree>
    <p:extLst>
      <p:ext uri="{BB962C8B-B14F-4D97-AF65-F5344CB8AC3E}">
        <p14:creationId xmlns:p14="http://schemas.microsoft.com/office/powerpoint/2010/main" val="1718908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Poor human outcomes</a:t>
            </a:r>
          </a:p>
        </p:txBody>
      </p:sp>
    </p:spTree>
    <p:extLst>
      <p:ext uri="{BB962C8B-B14F-4D97-AF65-F5344CB8AC3E}">
        <p14:creationId xmlns:p14="http://schemas.microsoft.com/office/powerpoint/2010/main" val="2935182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Average cost for each individual for one year.</a:t>
            </a:r>
            <a:r>
              <a:rPr lang="en-US" baseline="0" dirty="0"/>
              <a:t> Typical program enroll requirement is $50K</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D1469F-C564-49E5-914D-CFA5E2BD2A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4605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16456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9630C-4080-429D-AFA2-5C8B885FA65B}" type="slidenum">
              <a:rPr lang="en-US" smtClean="0"/>
              <a:t>3</a:t>
            </a:fld>
            <a:endParaRPr lang="en-US" dirty="0"/>
          </a:p>
        </p:txBody>
      </p:sp>
    </p:spTree>
    <p:extLst>
      <p:ext uri="{BB962C8B-B14F-4D97-AF65-F5344CB8AC3E}">
        <p14:creationId xmlns:p14="http://schemas.microsoft.com/office/powerpoint/2010/main" val="1802530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10"/>
          </p:nvPr>
        </p:nvSpPr>
        <p:spPr/>
        <p:txBody>
          <a:bodyPr/>
          <a:lstStyle/>
          <a:p>
            <a:fld id="{74B60785-9338-114B-891F-4D52A71C2C76}"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462088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90509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799" y="4400549"/>
            <a:ext cx="5486400" cy="3600600"/>
          </a:xfrm>
          <a:prstGeom prst="rect">
            <a:avLst/>
          </a:prstGeom>
          <a:noFill/>
          <a:ln>
            <a:noFill/>
          </a:ln>
        </p:spPr>
        <p:txBody>
          <a:bodyPr lIns="89600" tIns="89600" rIns="89600" bIns="89600" anchor="ctr" anchorCtr="0">
            <a:noAutofit/>
          </a:bodyPr>
          <a:lstStyle/>
          <a:p>
            <a:pPr lvl="0" rtl="0">
              <a:spcBef>
                <a:spcPts val="0"/>
              </a:spcBef>
              <a:buNone/>
            </a:pPr>
            <a:endParaRPr sz="1400"/>
          </a:p>
        </p:txBody>
      </p:sp>
      <p:sp>
        <p:nvSpPr>
          <p:cNvPr id="248" name="Shape 24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9341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1764429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77982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Collected an initial 26 individuals identified as frequent users of multiple systems – picked four to collect case data on. </a:t>
            </a:r>
          </a:p>
          <a:p>
            <a:endParaRPr lang="en-US" dirty="0"/>
          </a:p>
          <a:p>
            <a:r>
              <a:rPr lang="en-US" dirty="0"/>
              <a:t>*Legal and Law Enforcement figures are extremely low estimates. It was not possible to get data on the cost of individual court cases so we used the lowest average estimate for a general case that goes to court.  Range was $1,000 - $50,000 for the type of legal cases these individuals incurred, and we used the $1,000 estimate for all of them.</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D1469F-C564-49E5-914D-CFA5E2BD2A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7676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838200" y="365128"/>
            <a:ext cx="10515600" cy="13256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10" name="Shape 110"/>
          <p:cNvSpPr txBox="1">
            <a:spLocks noGrp="1"/>
          </p:cNvSpPr>
          <p:nvPr>
            <p:ph type="body" idx="1"/>
          </p:nvPr>
        </p:nvSpPr>
        <p:spPr>
          <a:xfrm>
            <a:off x="838200" y="1825624"/>
            <a:ext cx="105156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dt" idx="10"/>
          </p:nvPr>
        </p:nvSpPr>
        <p:spPr>
          <a:xfrm>
            <a:off x="838200" y="6356352"/>
            <a:ext cx="2743200" cy="3652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ftr" idx="11"/>
          </p:nvPr>
        </p:nvSpPr>
        <p:spPr>
          <a:xfrm>
            <a:off x="4038600" y="6356352"/>
            <a:ext cx="4114800" cy="3652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sldNum" idx="12"/>
          </p:nvPr>
        </p:nvSpPr>
        <p:spPr>
          <a:xfrm>
            <a:off x="8610600" y="6356352"/>
            <a:ext cx="2743200" cy="36520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 sz="1200" smtClean="0">
                <a:solidFill>
                  <a:srgbClr val="888888"/>
                </a:solidFill>
                <a:latin typeface="Calibri"/>
                <a:ea typeface="Calibri"/>
                <a:cs typeface="Calibri"/>
                <a:sym typeface="Calibri"/>
              </a:rPr>
              <a:pPr algn="r">
                <a:buSzPct val="25000"/>
              </a:pPr>
              <a:t>‹#›</a:t>
            </a:fld>
            <a:endParaRPr lang="en"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23131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839790" y="457200"/>
            <a:ext cx="3932399" cy="16004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66" name="Shape 166"/>
          <p:cNvSpPr>
            <a:spLocks noGrp="1"/>
          </p:cNvSpPr>
          <p:nvPr>
            <p:ph type="pic" idx="2"/>
          </p:nvPr>
        </p:nvSpPr>
        <p:spPr>
          <a:xfrm>
            <a:off x="5183188" y="987428"/>
            <a:ext cx="6172400" cy="48736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body" idx="1"/>
          </p:nvPr>
        </p:nvSpPr>
        <p:spPr>
          <a:xfrm>
            <a:off x="839790" y="2057400"/>
            <a:ext cx="3932399" cy="38116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dt" idx="10"/>
          </p:nvPr>
        </p:nvSpPr>
        <p:spPr>
          <a:xfrm>
            <a:off x="838200" y="6356352"/>
            <a:ext cx="2743200" cy="3652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9" name="Shape 169"/>
          <p:cNvSpPr txBox="1">
            <a:spLocks noGrp="1"/>
          </p:cNvSpPr>
          <p:nvPr>
            <p:ph type="ftr" idx="11"/>
          </p:nvPr>
        </p:nvSpPr>
        <p:spPr>
          <a:xfrm>
            <a:off x="4038600" y="6356352"/>
            <a:ext cx="4114800" cy="3652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0" name="Shape 170"/>
          <p:cNvSpPr txBox="1">
            <a:spLocks noGrp="1"/>
          </p:cNvSpPr>
          <p:nvPr>
            <p:ph type="sldNum" idx="12"/>
          </p:nvPr>
        </p:nvSpPr>
        <p:spPr>
          <a:xfrm>
            <a:off x="8610600" y="6356352"/>
            <a:ext cx="2743200" cy="36520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 sz="1200" smtClean="0">
                <a:solidFill>
                  <a:srgbClr val="888888"/>
                </a:solidFill>
                <a:latin typeface="Calibri"/>
                <a:ea typeface="Calibri"/>
                <a:cs typeface="Calibri"/>
                <a:sym typeface="Calibri"/>
              </a:rPr>
              <a:pPr algn="r">
                <a:buSzPct val="25000"/>
              </a:pPr>
              <a:t>‹#›</a:t>
            </a:fld>
            <a:endParaRPr lang="en"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484292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838200" y="365128"/>
            <a:ext cx="10515600" cy="13256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73" name="Shape 173"/>
          <p:cNvSpPr txBox="1">
            <a:spLocks noGrp="1"/>
          </p:cNvSpPr>
          <p:nvPr>
            <p:ph type="body" idx="1"/>
          </p:nvPr>
        </p:nvSpPr>
        <p:spPr>
          <a:xfrm rot="5400000">
            <a:off x="3920400" y="-1256575"/>
            <a:ext cx="4351200" cy="105156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dt" idx="10"/>
          </p:nvPr>
        </p:nvSpPr>
        <p:spPr>
          <a:xfrm>
            <a:off x="838200" y="6356352"/>
            <a:ext cx="2743200" cy="3652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5" name="Shape 175"/>
          <p:cNvSpPr txBox="1">
            <a:spLocks noGrp="1"/>
          </p:cNvSpPr>
          <p:nvPr>
            <p:ph type="ftr" idx="11"/>
          </p:nvPr>
        </p:nvSpPr>
        <p:spPr>
          <a:xfrm>
            <a:off x="4038600" y="6356352"/>
            <a:ext cx="4114800" cy="3652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6" name="Shape 176"/>
          <p:cNvSpPr txBox="1">
            <a:spLocks noGrp="1"/>
          </p:cNvSpPr>
          <p:nvPr>
            <p:ph type="sldNum" idx="12"/>
          </p:nvPr>
        </p:nvSpPr>
        <p:spPr>
          <a:xfrm>
            <a:off x="8610600" y="6356352"/>
            <a:ext cx="2743200" cy="36520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 sz="1200" smtClean="0">
                <a:solidFill>
                  <a:srgbClr val="888888"/>
                </a:solidFill>
                <a:latin typeface="Calibri"/>
                <a:ea typeface="Calibri"/>
                <a:cs typeface="Calibri"/>
                <a:sym typeface="Calibri"/>
              </a:rPr>
              <a:pPr algn="r">
                <a:buSzPct val="25000"/>
              </a:pPr>
              <a:t>‹#›</a:t>
            </a:fld>
            <a:endParaRPr lang="en"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090216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rot="5400000">
            <a:off x="7133400" y="1956724"/>
            <a:ext cx="5812000" cy="26288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79" name="Shape 179"/>
          <p:cNvSpPr txBox="1">
            <a:spLocks noGrp="1"/>
          </p:cNvSpPr>
          <p:nvPr>
            <p:ph type="body" idx="1"/>
          </p:nvPr>
        </p:nvSpPr>
        <p:spPr>
          <a:xfrm rot="5400000">
            <a:off x="1799301" y="-596075"/>
            <a:ext cx="5812000" cy="77344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0" name="Shape 180"/>
          <p:cNvSpPr txBox="1">
            <a:spLocks noGrp="1"/>
          </p:cNvSpPr>
          <p:nvPr>
            <p:ph type="dt" idx="10"/>
          </p:nvPr>
        </p:nvSpPr>
        <p:spPr>
          <a:xfrm>
            <a:off x="838200" y="6356352"/>
            <a:ext cx="2743200" cy="3652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1" name="Shape 181"/>
          <p:cNvSpPr txBox="1">
            <a:spLocks noGrp="1"/>
          </p:cNvSpPr>
          <p:nvPr>
            <p:ph type="ftr" idx="11"/>
          </p:nvPr>
        </p:nvSpPr>
        <p:spPr>
          <a:xfrm>
            <a:off x="4038600" y="6356352"/>
            <a:ext cx="4114800" cy="3652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2" name="Shape 182"/>
          <p:cNvSpPr txBox="1">
            <a:spLocks noGrp="1"/>
          </p:cNvSpPr>
          <p:nvPr>
            <p:ph type="sldNum" idx="12"/>
          </p:nvPr>
        </p:nvSpPr>
        <p:spPr>
          <a:xfrm>
            <a:off x="8610600" y="6356352"/>
            <a:ext cx="2743200" cy="36520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 sz="1200" smtClean="0">
                <a:solidFill>
                  <a:srgbClr val="888888"/>
                </a:solidFill>
                <a:latin typeface="Calibri"/>
                <a:ea typeface="Calibri"/>
                <a:cs typeface="Calibri"/>
                <a:sym typeface="Calibri"/>
              </a:rPr>
              <a:pPr algn="r">
                <a:buSzPct val="25000"/>
              </a:pPr>
              <a:t>‹#›</a:t>
            </a:fld>
            <a:endParaRPr lang="en"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585174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914400" y="2554167"/>
            <a:ext cx="7216400" cy="1546400"/>
          </a:xfrm>
          <a:prstGeom prst="rect">
            <a:avLst/>
          </a:prstGeom>
        </p:spPr>
        <p:txBody>
          <a:bodyPr lIns="91425" tIns="91425" rIns="91425" bIns="91425" anchor="ctr" anchorCtr="0"/>
          <a:lstStyle>
            <a:lvl1pPr lvl="0">
              <a:spcBef>
                <a:spcPts val="0"/>
              </a:spcBef>
              <a:buClr>
                <a:srgbClr val="5E53C6"/>
              </a:buClr>
              <a:buSzPct val="100000"/>
              <a:defRPr sz="4800">
                <a:solidFill>
                  <a:srgbClr val="5E53C6"/>
                </a:solidFill>
              </a:defRPr>
            </a:lvl1pPr>
            <a:lvl2pPr lvl="1">
              <a:spcBef>
                <a:spcPts val="0"/>
              </a:spcBef>
              <a:buClr>
                <a:srgbClr val="FFFFFF"/>
              </a:buClr>
              <a:buSzPct val="100000"/>
              <a:defRPr sz="4800">
                <a:solidFill>
                  <a:srgbClr val="FFFFFF"/>
                </a:solidFill>
              </a:defRPr>
            </a:lvl2pPr>
            <a:lvl3pPr lvl="2">
              <a:spcBef>
                <a:spcPts val="0"/>
              </a:spcBef>
              <a:buClr>
                <a:srgbClr val="FFFFFF"/>
              </a:buClr>
              <a:buSzPct val="100000"/>
              <a:defRPr sz="4800">
                <a:solidFill>
                  <a:srgbClr val="FFFFFF"/>
                </a:solidFill>
              </a:defRPr>
            </a:lvl3pPr>
            <a:lvl4pPr lvl="3">
              <a:spcBef>
                <a:spcPts val="0"/>
              </a:spcBef>
              <a:buClr>
                <a:srgbClr val="FFFFFF"/>
              </a:buClr>
              <a:buSzPct val="100000"/>
              <a:defRPr sz="4800">
                <a:solidFill>
                  <a:srgbClr val="FFFFFF"/>
                </a:solidFill>
              </a:defRPr>
            </a:lvl4pPr>
            <a:lvl5pPr lvl="4">
              <a:spcBef>
                <a:spcPts val="0"/>
              </a:spcBef>
              <a:buClr>
                <a:srgbClr val="FFFFFF"/>
              </a:buClr>
              <a:buSzPct val="100000"/>
              <a:defRPr sz="4800">
                <a:solidFill>
                  <a:srgbClr val="FFFFFF"/>
                </a:solidFill>
              </a:defRPr>
            </a:lvl5pPr>
            <a:lvl6pPr lvl="5">
              <a:spcBef>
                <a:spcPts val="0"/>
              </a:spcBef>
              <a:buClr>
                <a:srgbClr val="FFFFFF"/>
              </a:buClr>
              <a:buSzPct val="100000"/>
              <a:defRPr sz="4800">
                <a:solidFill>
                  <a:srgbClr val="FFFFFF"/>
                </a:solidFill>
              </a:defRPr>
            </a:lvl6pPr>
            <a:lvl7pPr lvl="6">
              <a:spcBef>
                <a:spcPts val="0"/>
              </a:spcBef>
              <a:buClr>
                <a:srgbClr val="FFFFFF"/>
              </a:buClr>
              <a:buSzPct val="100000"/>
              <a:defRPr sz="4800">
                <a:solidFill>
                  <a:srgbClr val="FFFFFF"/>
                </a:solidFill>
              </a:defRPr>
            </a:lvl7pPr>
            <a:lvl8pPr lvl="7">
              <a:spcBef>
                <a:spcPts val="0"/>
              </a:spcBef>
              <a:buClr>
                <a:srgbClr val="FFFFFF"/>
              </a:buClr>
              <a:buSzPct val="100000"/>
              <a:defRPr sz="4800">
                <a:solidFill>
                  <a:srgbClr val="FFFFFF"/>
                </a:solidFill>
              </a:defRPr>
            </a:lvl8pPr>
            <a:lvl9pPr lvl="8">
              <a:spcBef>
                <a:spcPts val="0"/>
              </a:spcBef>
              <a:buClr>
                <a:srgbClr val="FFFFFF"/>
              </a:buClr>
              <a:buSzPct val="100000"/>
              <a:defRPr sz="4800">
                <a:solidFill>
                  <a:srgbClr val="FFFFFF"/>
                </a:solidFill>
              </a:defRPr>
            </a:lvl9pPr>
          </a:lstStyle>
          <a:p>
            <a:endParaRPr/>
          </a:p>
        </p:txBody>
      </p:sp>
    </p:spTree>
    <p:extLst>
      <p:ext uri="{BB962C8B-B14F-4D97-AF65-F5344CB8AC3E}">
        <p14:creationId xmlns:p14="http://schemas.microsoft.com/office/powerpoint/2010/main" val="3891316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ubtitle">
    <p:spTree>
      <p:nvGrpSpPr>
        <p:cNvPr id="1" name="Shape 10"/>
        <p:cNvGrpSpPr/>
        <p:nvPr/>
      </p:nvGrpSpPr>
      <p:grpSpPr>
        <a:xfrm>
          <a:off x="0" y="0"/>
          <a:ext cx="0" cy="0"/>
          <a:chOff x="0" y="0"/>
          <a:chExt cx="0" cy="0"/>
        </a:xfrm>
      </p:grpSpPr>
      <p:sp>
        <p:nvSpPr>
          <p:cNvPr id="11" name="Shape 11"/>
          <p:cNvSpPr/>
          <p:nvPr/>
        </p:nvSpPr>
        <p:spPr>
          <a:xfrm>
            <a:off x="0" y="0"/>
            <a:ext cx="12192000" cy="4994400"/>
          </a:xfrm>
          <a:prstGeom prst="rect">
            <a:avLst/>
          </a:prstGeom>
          <a:solidFill>
            <a:srgbClr val="FF004E"/>
          </a:solidFill>
          <a:ln>
            <a:noFill/>
          </a:ln>
        </p:spPr>
        <p:txBody>
          <a:bodyPr lIns="91425" tIns="91425" rIns="91425" bIns="91425" anchor="ctr" anchorCtr="0">
            <a:noAutofit/>
          </a:bodyPr>
          <a:lstStyle/>
          <a:p>
            <a:pPr lvl="0">
              <a:spcBef>
                <a:spcPts val="0"/>
              </a:spcBef>
              <a:buNone/>
            </a:pPr>
            <a:endParaRPr sz="1800"/>
          </a:p>
        </p:txBody>
      </p:sp>
      <p:sp>
        <p:nvSpPr>
          <p:cNvPr id="12" name="Shape 12"/>
          <p:cNvSpPr/>
          <p:nvPr/>
        </p:nvSpPr>
        <p:spPr>
          <a:xfrm>
            <a:off x="772000" y="2296000"/>
            <a:ext cx="72400" cy="1817600"/>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1800">
              <a:solidFill>
                <a:srgbClr val="FFFFFF"/>
              </a:solidFill>
            </a:endParaRPr>
          </a:p>
        </p:txBody>
      </p:sp>
      <p:sp>
        <p:nvSpPr>
          <p:cNvPr id="13" name="Shape 13"/>
          <p:cNvSpPr txBox="1">
            <a:spLocks noGrp="1"/>
          </p:cNvSpPr>
          <p:nvPr>
            <p:ph type="ctrTitle"/>
          </p:nvPr>
        </p:nvSpPr>
        <p:spPr>
          <a:xfrm>
            <a:off x="1101800" y="2025633"/>
            <a:ext cx="6184400" cy="1546400"/>
          </a:xfrm>
          <a:prstGeom prst="rect">
            <a:avLst/>
          </a:prstGeom>
        </p:spPr>
        <p:txBody>
          <a:bodyPr lIns="91425" tIns="91425" rIns="91425" bIns="91425" anchor="t" anchorCtr="0"/>
          <a:lstStyle>
            <a:lvl1pPr lvl="0" rtl="0">
              <a:spcBef>
                <a:spcPts val="0"/>
              </a:spcBef>
              <a:buClr>
                <a:srgbClr val="FFFFFF"/>
              </a:buClr>
              <a:buSzPct val="100000"/>
              <a:defRPr sz="3600">
                <a:solidFill>
                  <a:srgbClr val="FFFFFF"/>
                </a:solidFill>
              </a:defRPr>
            </a:lvl1pPr>
            <a:lvl2pPr lvl="1" rtl="0">
              <a:spcBef>
                <a:spcPts val="0"/>
              </a:spcBef>
              <a:buClr>
                <a:srgbClr val="FFFFFF"/>
              </a:buClr>
              <a:buSzPct val="100000"/>
              <a:defRPr sz="3600">
                <a:solidFill>
                  <a:srgbClr val="FFFFFF"/>
                </a:solidFill>
              </a:defRPr>
            </a:lvl2pPr>
            <a:lvl3pPr lvl="2" rtl="0">
              <a:spcBef>
                <a:spcPts val="0"/>
              </a:spcBef>
              <a:buClr>
                <a:srgbClr val="FFFFFF"/>
              </a:buClr>
              <a:buSzPct val="100000"/>
              <a:defRPr sz="3600">
                <a:solidFill>
                  <a:srgbClr val="FFFFFF"/>
                </a:solidFill>
              </a:defRPr>
            </a:lvl3pPr>
            <a:lvl4pPr lvl="3" rtl="0">
              <a:spcBef>
                <a:spcPts val="0"/>
              </a:spcBef>
              <a:buClr>
                <a:srgbClr val="FFFFFF"/>
              </a:buClr>
              <a:buSzPct val="100000"/>
              <a:defRPr sz="3600">
                <a:solidFill>
                  <a:srgbClr val="FFFFFF"/>
                </a:solidFill>
              </a:defRPr>
            </a:lvl4pPr>
            <a:lvl5pPr lvl="4" rtl="0">
              <a:spcBef>
                <a:spcPts val="0"/>
              </a:spcBef>
              <a:buClr>
                <a:srgbClr val="FFFFFF"/>
              </a:buClr>
              <a:buSzPct val="100000"/>
              <a:defRPr sz="3600">
                <a:solidFill>
                  <a:srgbClr val="FFFFFF"/>
                </a:solidFill>
              </a:defRPr>
            </a:lvl5pPr>
            <a:lvl6pPr lvl="5" rtl="0">
              <a:spcBef>
                <a:spcPts val="0"/>
              </a:spcBef>
              <a:buClr>
                <a:srgbClr val="FFFFFF"/>
              </a:buClr>
              <a:buSzPct val="100000"/>
              <a:defRPr sz="3600">
                <a:solidFill>
                  <a:srgbClr val="FFFFFF"/>
                </a:solidFill>
              </a:defRPr>
            </a:lvl6pPr>
            <a:lvl7pPr lvl="6" rtl="0">
              <a:spcBef>
                <a:spcPts val="0"/>
              </a:spcBef>
              <a:buClr>
                <a:srgbClr val="FFFFFF"/>
              </a:buClr>
              <a:buSzPct val="100000"/>
              <a:defRPr sz="3600">
                <a:solidFill>
                  <a:srgbClr val="FFFFFF"/>
                </a:solidFill>
              </a:defRPr>
            </a:lvl7pPr>
            <a:lvl8pPr lvl="7" rtl="0">
              <a:spcBef>
                <a:spcPts val="0"/>
              </a:spcBef>
              <a:buClr>
                <a:srgbClr val="FFFFFF"/>
              </a:buClr>
              <a:buSzPct val="100000"/>
              <a:defRPr sz="3600">
                <a:solidFill>
                  <a:srgbClr val="FFFFFF"/>
                </a:solidFill>
              </a:defRPr>
            </a:lvl8pPr>
            <a:lvl9pPr lvl="8" rtl="0">
              <a:spcBef>
                <a:spcPts val="0"/>
              </a:spcBef>
              <a:buClr>
                <a:srgbClr val="FFFFFF"/>
              </a:buClr>
              <a:buSzPct val="100000"/>
              <a:defRPr sz="3600">
                <a:solidFill>
                  <a:srgbClr val="FFFFFF"/>
                </a:solidFill>
              </a:defRPr>
            </a:lvl9pPr>
          </a:lstStyle>
          <a:p>
            <a:endParaRPr/>
          </a:p>
        </p:txBody>
      </p:sp>
      <p:sp>
        <p:nvSpPr>
          <p:cNvPr id="14" name="Shape 14"/>
          <p:cNvSpPr txBox="1">
            <a:spLocks noGrp="1"/>
          </p:cNvSpPr>
          <p:nvPr>
            <p:ph type="subTitle" idx="1"/>
          </p:nvPr>
        </p:nvSpPr>
        <p:spPr>
          <a:xfrm>
            <a:off x="1101800" y="3685133"/>
            <a:ext cx="10176000" cy="1046400"/>
          </a:xfrm>
          <a:prstGeom prst="rect">
            <a:avLst/>
          </a:prstGeom>
        </p:spPr>
        <p:txBody>
          <a:bodyPr lIns="91425" tIns="91425" rIns="91425" bIns="91425" anchor="t" anchorCtr="0"/>
          <a:lstStyle>
            <a:lvl1pPr lvl="0" rtl="0">
              <a:spcBef>
                <a:spcPts val="0"/>
              </a:spcBef>
              <a:buClr>
                <a:srgbClr val="000000"/>
              </a:buClr>
              <a:buNone/>
              <a:defRPr>
                <a:solidFill>
                  <a:srgbClr val="000000"/>
                </a:solidFill>
              </a:defRPr>
            </a:lvl1pPr>
            <a:lvl2pPr lvl="1" rtl="0">
              <a:spcBef>
                <a:spcPts val="0"/>
              </a:spcBef>
              <a:buClr>
                <a:srgbClr val="000000"/>
              </a:buClr>
              <a:buSzPct val="100000"/>
              <a:buNone/>
              <a:defRPr sz="3000">
                <a:solidFill>
                  <a:srgbClr val="000000"/>
                </a:solidFill>
              </a:defRPr>
            </a:lvl2pPr>
            <a:lvl3pPr lvl="2" rtl="0">
              <a:spcBef>
                <a:spcPts val="0"/>
              </a:spcBef>
              <a:buClr>
                <a:srgbClr val="000000"/>
              </a:buClr>
              <a:buSzPct val="100000"/>
              <a:buNone/>
              <a:defRPr sz="3000">
                <a:solidFill>
                  <a:srgbClr val="000000"/>
                </a:solidFill>
              </a:defRPr>
            </a:lvl3pPr>
            <a:lvl4pPr lvl="3" rtl="0">
              <a:spcBef>
                <a:spcPts val="0"/>
              </a:spcBef>
              <a:buClr>
                <a:srgbClr val="000000"/>
              </a:buClr>
              <a:buSzPct val="100000"/>
              <a:buNone/>
              <a:defRPr sz="3000">
                <a:solidFill>
                  <a:srgbClr val="000000"/>
                </a:solidFill>
              </a:defRPr>
            </a:lvl4pPr>
            <a:lvl5pPr lvl="4" rtl="0">
              <a:spcBef>
                <a:spcPts val="0"/>
              </a:spcBef>
              <a:buClr>
                <a:srgbClr val="000000"/>
              </a:buClr>
              <a:buSzPct val="100000"/>
              <a:buNone/>
              <a:defRPr sz="3000">
                <a:solidFill>
                  <a:srgbClr val="000000"/>
                </a:solidFill>
              </a:defRPr>
            </a:lvl5pPr>
            <a:lvl6pPr lvl="5" rtl="0">
              <a:spcBef>
                <a:spcPts val="0"/>
              </a:spcBef>
              <a:buClr>
                <a:srgbClr val="000000"/>
              </a:buClr>
              <a:buSzPct val="100000"/>
              <a:buNone/>
              <a:defRPr sz="3000">
                <a:solidFill>
                  <a:srgbClr val="000000"/>
                </a:solidFill>
              </a:defRPr>
            </a:lvl6pPr>
            <a:lvl7pPr lvl="6" rtl="0">
              <a:spcBef>
                <a:spcPts val="0"/>
              </a:spcBef>
              <a:buClr>
                <a:srgbClr val="000000"/>
              </a:buClr>
              <a:buSzPct val="100000"/>
              <a:buNone/>
              <a:defRPr sz="3000">
                <a:solidFill>
                  <a:srgbClr val="000000"/>
                </a:solidFill>
              </a:defRPr>
            </a:lvl7pPr>
            <a:lvl8pPr lvl="7" rtl="0">
              <a:spcBef>
                <a:spcPts val="0"/>
              </a:spcBef>
              <a:buClr>
                <a:srgbClr val="000000"/>
              </a:buClr>
              <a:buSzPct val="100000"/>
              <a:buNone/>
              <a:defRPr sz="3000">
                <a:solidFill>
                  <a:srgbClr val="000000"/>
                </a:solidFill>
              </a:defRPr>
            </a:lvl8pPr>
            <a:lvl9pPr lvl="8" rtl="0">
              <a:spcBef>
                <a:spcPts val="0"/>
              </a:spcBef>
              <a:buClr>
                <a:srgbClr val="000000"/>
              </a:buClr>
              <a:buSzPct val="100000"/>
              <a:buNone/>
              <a:defRPr sz="3000">
                <a:solidFill>
                  <a:srgbClr val="000000"/>
                </a:solidFill>
              </a:defRPr>
            </a:lvl9pPr>
          </a:lstStyle>
          <a:p>
            <a:endParaRPr/>
          </a:p>
        </p:txBody>
      </p:sp>
    </p:spTree>
    <p:extLst>
      <p:ext uri="{BB962C8B-B14F-4D97-AF65-F5344CB8AC3E}">
        <p14:creationId xmlns:p14="http://schemas.microsoft.com/office/powerpoint/2010/main" val="437822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Quote">
    <p:spTree>
      <p:nvGrpSpPr>
        <p:cNvPr id="1" name="Shape 15"/>
        <p:cNvGrpSpPr/>
        <p:nvPr/>
      </p:nvGrpSpPr>
      <p:grpSpPr>
        <a:xfrm>
          <a:off x="0" y="0"/>
          <a:ext cx="0" cy="0"/>
          <a:chOff x="0" y="0"/>
          <a:chExt cx="0" cy="0"/>
        </a:xfrm>
      </p:grpSpPr>
      <p:sp>
        <p:nvSpPr>
          <p:cNvPr id="16" name="Shape 16"/>
          <p:cNvSpPr/>
          <p:nvPr/>
        </p:nvSpPr>
        <p:spPr>
          <a:xfrm>
            <a:off x="0" y="-13000"/>
            <a:ext cx="10302400" cy="6884000"/>
          </a:xfrm>
          <a:prstGeom prst="rect">
            <a:avLst/>
          </a:prstGeom>
          <a:solidFill>
            <a:srgbClr val="FF004E"/>
          </a:solidFill>
          <a:ln>
            <a:noFill/>
          </a:ln>
        </p:spPr>
        <p:txBody>
          <a:bodyPr lIns="91425" tIns="91425" rIns="91425" bIns="91425" anchor="ctr" anchorCtr="0">
            <a:noAutofit/>
          </a:bodyPr>
          <a:lstStyle/>
          <a:p>
            <a:pPr lvl="0">
              <a:spcBef>
                <a:spcPts val="0"/>
              </a:spcBef>
              <a:buNone/>
            </a:pPr>
            <a:endParaRPr sz="1800"/>
          </a:p>
        </p:txBody>
      </p:sp>
      <p:sp>
        <p:nvSpPr>
          <p:cNvPr id="17" name="Shape 17"/>
          <p:cNvSpPr txBox="1">
            <a:spLocks noGrp="1"/>
          </p:cNvSpPr>
          <p:nvPr>
            <p:ph type="body" idx="1"/>
          </p:nvPr>
        </p:nvSpPr>
        <p:spPr>
          <a:xfrm>
            <a:off x="1681400" y="1410867"/>
            <a:ext cx="7206000" cy="3659200"/>
          </a:xfrm>
          <a:prstGeom prst="rect">
            <a:avLst/>
          </a:prstGeom>
        </p:spPr>
        <p:txBody>
          <a:bodyPr lIns="91425" tIns="91425" rIns="91425" bIns="91425" anchor="t" anchorCtr="0"/>
          <a:lstStyle>
            <a:lvl1pPr lvl="0" rtl="0">
              <a:spcBef>
                <a:spcPts val="0"/>
              </a:spcBef>
              <a:buClr>
                <a:srgbClr val="FFFFFF"/>
              </a:buClr>
              <a:buSzPct val="100000"/>
              <a:defRPr sz="3000" i="1">
                <a:solidFill>
                  <a:srgbClr val="FFFFFF"/>
                </a:solidFill>
              </a:defRPr>
            </a:lvl1pPr>
            <a:lvl2pPr lvl="1" rtl="0">
              <a:spcBef>
                <a:spcPts val="0"/>
              </a:spcBef>
              <a:buClr>
                <a:srgbClr val="FFFFFF"/>
              </a:buClr>
              <a:buSzPct val="100000"/>
              <a:defRPr sz="3000" i="1">
                <a:solidFill>
                  <a:srgbClr val="FFFFFF"/>
                </a:solidFill>
              </a:defRPr>
            </a:lvl2pPr>
            <a:lvl3pPr lvl="2" rtl="0">
              <a:spcBef>
                <a:spcPts val="0"/>
              </a:spcBef>
              <a:buClr>
                <a:srgbClr val="FFFFFF"/>
              </a:buClr>
              <a:buSzPct val="100000"/>
              <a:defRPr sz="3000" i="1">
                <a:solidFill>
                  <a:srgbClr val="FFFFFF"/>
                </a:solidFill>
              </a:defRPr>
            </a:lvl3pPr>
            <a:lvl4pPr lvl="3" rtl="0">
              <a:spcBef>
                <a:spcPts val="0"/>
              </a:spcBef>
              <a:buClr>
                <a:srgbClr val="FFFFFF"/>
              </a:buClr>
              <a:buSzPct val="100000"/>
              <a:defRPr sz="3000" i="1">
                <a:solidFill>
                  <a:srgbClr val="FFFFFF"/>
                </a:solidFill>
              </a:defRPr>
            </a:lvl4pPr>
            <a:lvl5pPr lvl="4" rtl="0">
              <a:spcBef>
                <a:spcPts val="0"/>
              </a:spcBef>
              <a:buClr>
                <a:srgbClr val="FFFFFF"/>
              </a:buClr>
              <a:buSzPct val="100000"/>
              <a:defRPr sz="3000" i="1">
                <a:solidFill>
                  <a:srgbClr val="FFFFFF"/>
                </a:solidFill>
              </a:defRPr>
            </a:lvl5pPr>
            <a:lvl6pPr lvl="5" rtl="0">
              <a:spcBef>
                <a:spcPts val="0"/>
              </a:spcBef>
              <a:buClr>
                <a:srgbClr val="FFFFFF"/>
              </a:buClr>
              <a:buSzPct val="100000"/>
              <a:defRPr sz="3000" i="1">
                <a:solidFill>
                  <a:srgbClr val="FFFFFF"/>
                </a:solidFill>
              </a:defRPr>
            </a:lvl6pPr>
            <a:lvl7pPr lvl="6" rtl="0">
              <a:spcBef>
                <a:spcPts val="0"/>
              </a:spcBef>
              <a:buClr>
                <a:srgbClr val="FFFFFF"/>
              </a:buClr>
              <a:buSzPct val="100000"/>
              <a:defRPr sz="3000" i="1">
                <a:solidFill>
                  <a:srgbClr val="FFFFFF"/>
                </a:solidFill>
              </a:defRPr>
            </a:lvl7pPr>
            <a:lvl8pPr lvl="7" rtl="0">
              <a:spcBef>
                <a:spcPts val="0"/>
              </a:spcBef>
              <a:buClr>
                <a:srgbClr val="FFFFFF"/>
              </a:buClr>
              <a:buSzPct val="100000"/>
              <a:defRPr sz="3000" i="1">
                <a:solidFill>
                  <a:srgbClr val="FFFFFF"/>
                </a:solidFill>
              </a:defRPr>
            </a:lvl8pPr>
            <a:lvl9pPr lvl="8">
              <a:spcBef>
                <a:spcPts val="0"/>
              </a:spcBef>
              <a:buClr>
                <a:srgbClr val="FFFFFF"/>
              </a:buClr>
              <a:buSzPct val="100000"/>
              <a:defRPr sz="3000" i="1">
                <a:solidFill>
                  <a:srgbClr val="FFFFFF"/>
                </a:solidFill>
              </a:defRPr>
            </a:lvl9pPr>
          </a:lstStyle>
          <a:p>
            <a:endParaRPr/>
          </a:p>
        </p:txBody>
      </p:sp>
      <p:sp>
        <p:nvSpPr>
          <p:cNvPr id="18" name="Shape 18"/>
          <p:cNvSpPr txBox="1"/>
          <p:nvPr/>
        </p:nvSpPr>
        <p:spPr>
          <a:xfrm>
            <a:off x="586497" y="989791"/>
            <a:ext cx="2609600" cy="871600"/>
          </a:xfrm>
          <a:prstGeom prst="rect">
            <a:avLst/>
          </a:prstGeom>
          <a:noFill/>
          <a:ln>
            <a:noFill/>
          </a:ln>
        </p:spPr>
        <p:txBody>
          <a:bodyPr lIns="91425" tIns="91425" rIns="91425" bIns="91425" anchor="t" anchorCtr="0">
            <a:noAutofit/>
          </a:bodyPr>
          <a:lstStyle/>
          <a:p>
            <a:pPr lvl="0" rtl="0">
              <a:spcBef>
                <a:spcPts val="0"/>
              </a:spcBef>
              <a:buNone/>
            </a:pPr>
            <a:r>
              <a:rPr lang="en" sz="9600" b="1">
                <a:solidFill>
                  <a:srgbClr val="FFFFFF"/>
                </a:solidFill>
              </a:rPr>
              <a:t>“</a:t>
            </a:r>
          </a:p>
        </p:txBody>
      </p:sp>
    </p:spTree>
    <p:extLst>
      <p:ext uri="{BB962C8B-B14F-4D97-AF65-F5344CB8AC3E}">
        <p14:creationId xmlns:p14="http://schemas.microsoft.com/office/powerpoint/2010/main" val="1972121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1125900" y="563333"/>
            <a:ext cx="4302400" cy="114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1125900" y="2115100"/>
            <a:ext cx="7962000" cy="4198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p:nvPr/>
        </p:nvSpPr>
        <p:spPr>
          <a:xfrm>
            <a:off x="772000" y="772000"/>
            <a:ext cx="72400" cy="900800"/>
          </a:xfrm>
          <a:prstGeom prst="rect">
            <a:avLst/>
          </a:prstGeom>
          <a:solidFill>
            <a:srgbClr val="FF004E"/>
          </a:solidFill>
          <a:ln>
            <a:noFill/>
          </a:ln>
        </p:spPr>
        <p:txBody>
          <a:bodyPr lIns="91425" tIns="91425" rIns="91425" bIns="91425" anchor="ctr" anchorCtr="0">
            <a:noAutofit/>
          </a:bodyPr>
          <a:lstStyle/>
          <a:p>
            <a:pPr lvl="0">
              <a:spcBef>
                <a:spcPts val="0"/>
              </a:spcBef>
              <a:buNone/>
            </a:pPr>
            <a:endParaRPr sz="1800"/>
          </a:p>
        </p:txBody>
      </p:sp>
      <p:sp>
        <p:nvSpPr>
          <p:cNvPr id="23" name="Shape 23"/>
          <p:cNvSpPr/>
          <p:nvPr/>
        </p:nvSpPr>
        <p:spPr>
          <a:xfrm>
            <a:off x="12119600" y="0"/>
            <a:ext cx="72400" cy="6858000"/>
          </a:xfrm>
          <a:prstGeom prst="rect">
            <a:avLst/>
          </a:prstGeom>
          <a:solidFill>
            <a:srgbClr val="FF004E"/>
          </a:solidFill>
          <a:ln>
            <a:noFill/>
          </a:ln>
        </p:spPr>
        <p:txBody>
          <a:bodyPr lIns="91425" tIns="91425" rIns="91425" bIns="91425" anchor="ctr" anchorCtr="0">
            <a:noAutofit/>
          </a:bodyPr>
          <a:lstStyle/>
          <a:p>
            <a:pPr lvl="0">
              <a:spcBef>
                <a:spcPts val="0"/>
              </a:spcBef>
              <a:buNone/>
            </a:pPr>
            <a:endParaRPr sz="1800"/>
          </a:p>
        </p:txBody>
      </p:sp>
    </p:spTree>
    <p:extLst>
      <p:ext uri="{BB962C8B-B14F-4D97-AF65-F5344CB8AC3E}">
        <p14:creationId xmlns:p14="http://schemas.microsoft.com/office/powerpoint/2010/main" val="4063186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125900" y="563333"/>
            <a:ext cx="4302400" cy="114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1125899" y="2112933"/>
            <a:ext cx="4356400" cy="4292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body" idx="2"/>
          </p:nvPr>
        </p:nvSpPr>
        <p:spPr>
          <a:xfrm>
            <a:off x="5744664" y="2112933"/>
            <a:ext cx="4356400" cy="4292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p:nvPr/>
        </p:nvSpPr>
        <p:spPr>
          <a:xfrm>
            <a:off x="772000" y="772000"/>
            <a:ext cx="72400" cy="900800"/>
          </a:xfrm>
          <a:prstGeom prst="rect">
            <a:avLst/>
          </a:prstGeom>
          <a:solidFill>
            <a:srgbClr val="FF004E"/>
          </a:solidFill>
          <a:ln>
            <a:noFill/>
          </a:ln>
        </p:spPr>
        <p:txBody>
          <a:bodyPr lIns="91425" tIns="91425" rIns="91425" bIns="91425" anchor="ctr" anchorCtr="0">
            <a:noAutofit/>
          </a:bodyPr>
          <a:lstStyle/>
          <a:p>
            <a:pPr lvl="0">
              <a:spcBef>
                <a:spcPts val="0"/>
              </a:spcBef>
              <a:buNone/>
            </a:pPr>
            <a:endParaRPr sz="1800"/>
          </a:p>
        </p:txBody>
      </p:sp>
      <p:sp>
        <p:nvSpPr>
          <p:cNvPr id="29" name="Shape 29"/>
          <p:cNvSpPr/>
          <p:nvPr/>
        </p:nvSpPr>
        <p:spPr>
          <a:xfrm>
            <a:off x="12119600" y="0"/>
            <a:ext cx="72400" cy="6858000"/>
          </a:xfrm>
          <a:prstGeom prst="rect">
            <a:avLst/>
          </a:prstGeom>
          <a:solidFill>
            <a:srgbClr val="FF004E"/>
          </a:solidFill>
          <a:ln>
            <a:noFill/>
          </a:ln>
        </p:spPr>
        <p:txBody>
          <a:bodyPr lIns="91425" tIns="91425" rIns="91425" bIns="91425" anchor="ctr" anchorCtr="0">
            <a:noAutofit/>
          </a:bodyPr>
          <a:lstStyle/>
          <a:p>
            <a:pPr lvl="0">
              <a:spcBef>
                <a:spcPts val="0"/>
              </a:spcBef>
              <a:buNone/>
            </a:pPr>
            <a:endParaRPr sz="1800"/>
          </a:p>
        </p:txBody>
      </p:sp>
    </p:spTree>
    <p:extLst>
      <p:ext uri="{BB962C8B-B14F-4D97-AF65-F5344CB8AC3E}">
        <p14:creationId xmlns:p14="http://schemas.microsoft.com/office/powerpoint/2010/main" val="1488258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1125900" y="563333"/>
            <a:ext cx="4302400" cy="1143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2" name="Shape 32"/>
          <p:cNvSpPr txBox="1">
            <a:spLocks noGrp="1"/>
          </p:cNvSpPr>
          <p:nvPr>
            <p:ph type="body" idx="1"/>
          </p:nvPr>
        </p:nvSpPr>
        <p:spPr>
          <a:xfrm>
            <a:off x="1125900" y="2147267"/>
            <a:ext cx="3009600" cy="4420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33" name="Shape 33"/>
          <p:cNvSpPr txBox="1">
            <a:spLocks noGrp="1"/>
          </p:cNvSpPr>
          <p:nvPr>
            <p:ph type="body" idx="2"/>
          </p:nvPr>
        </p:nvSpPr>
        <p:spPr>
          <a:xfrm>
            <a:off x="4289715" y="2147267"/>
            <a:ext cx="3009599" cy="4420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34" name="Shape 34"/>
          <p:cNvSpPr txBox="1">
            <a:spLocks noGrp="1"/>
          </p:cNvSpPr>
          <p:nvPr>
            <p:ph type="body" idx="3"/>
          </p:nvPr>
        </p:nvSpPr>
        <p:spPr>
          <a:xfrm>
            <a:off x="7453530" y="2147267"/>
            <a:ext cx="3009599" cy="4420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35" name="Shape 35"/>
          <p:cNvSpPr/>
          <p:nvPr/>
        </p:nvSpPr>
        <p:spPr>
          <a:xfrm>
            <a:off x="772000" y="772000"/>
            <a:ext cx="72400" cy="900800"/>
          </a:xfrm>
          <a:prstGeom prst="rect">
            <a:avLst/>
          </a:prstGeom>
          <a:solidFill>
            <a:srgbClr val="FF004E"/>
          </a:solidFill>
          <a:ln>
            <a:noFill/>
          </a:ln>
        </p:spPr>
        <p:txBody>
          <a:bodyPr lIns="91425" tIns="91425" rIns="91425" bIns="91425" anchor="ctr" anchorCtr="0">
            <a:noAutofit/>
          </a:bodyPr>
          <a:lstStyle/>
          <a:p>
            <a:pPr lvl="0">
              <a:spcBef>
                <a:spcPts val="0"/>
              </a:spcBef>
              <a:buNone/>
            </a:pPr>
            <a:endParaRPr sz="1800"/>
          </a:p>
        </p:txBody>
      </p:sp>
      <p:sp>
        <p:nvSpPr>
          <p:cNvPr id="36" name="Shape 36"/>
          <p:cNvSpPr/>
          <p:nvPr/>
        </p:nvSpPr>
        <p:spPr>
          <a:xfrm>
            <a:off x="12119600" y="0"/>
            <a:ext cx="72400" cy="6858000"/>
          </a:xfrm>
          <a:prstGeom prst="rect">
            <a:avLst/>
          </a:prstGeom>
          <a:solidFill>
            <a:srgbClr val="FF004E"/>
          </a:solidFill>
          <a:ln>
            <a:noFill/>
          </a:ln>
        </p:spPr>
        <p:txBody>
          <a:bodyPr lIns="91425" tIns="91425" rIns="91425" bIns="91425" anchor="ctr" anchorCtr="0">
            <a:noAutofit/>
          </a:bodyPr>
          <a:lstStyle/>
          <a:p>
            <a:pPr lvl="0">
              <a:spcBef>
                <a:spcPts val="0"/>
              </a:spcBef>
              <a:buNone/>
            </a:pPr>
            <a:endParaRPr sz="1800"/>
          </a:p>
        </p:txBody>
      </p:sp>
    </p:spTree>
    <p:extLst>
      <p:ext uri="{BB962C8B-B14F-4D97-AF65-F5344CB8AC3E}">
        <p14:creationId xmlns:p14="http://schemas.microsoft.com/office/powerpoint/2010/main" val="2876718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1125900" y="563333"/>
            <a:ext cx="4302400" cy="114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9" name="Shape 39"/>
          <p:cNvSpPr/>
          <p:nvPr/>
        </p:nvSpPr>
        <p:spPr>
          <a:xfrm>
            <a:off x="772000" y="772000"/>
            <a:ext cx="72400" cy="900800"/>
          </a:xfrm>
          <a:prstGeom prst="rect">
            <a:avLst/>
          </a:prstGeom>
          <a:solidFill>
            <a:srgbClr val="FF004E"/>
          </a:solidFill>
          <a:ln>
            <a:noFill/>
          </a:ln>
        </p:spPr>
        <p:txBody>
          <a:bodyPr lIns="91425" tIns="91425" rIns="91425" bIns="91425" anchor="ctr" anchorCtr="0">
            <a:noAutofit/>
          </a:bodyPr>
          <a:lstStyle/>
          <a:p>
            <a:pPr lvl="0">
              <a:spcBef>
                <a:spcPts val="0"/>
              </a:spcBef>
              <a:buNone/>
            </a:pPr>
            <a:endParaRPr sz="1800"/>
          </a:p>
        </p:txBody>
      </p:sp>
      <p:sp>
        <p:nvSpPr>
          <p:cNvPr id="40" name="Shape 40"/>
          <p:cNvSpPr/>
          <p:nvPr/>
        </p:nvSpPr>
        <p:spPr>
          <a:xfrm>
            <a:off x="12119600" y="0"/>
            <a:ext cx="72400" cy="6858000"/>
          </a:xfrm>
          <a:prstGeom prst="rect">
            <a:avLst/>
          </a:prstGeom>
          <a:solidFill>
            <a:srgbClr val="FF004E"/>
          </a:solidFill>
          <a:ln>
            <a:noFill/>
          </a:ln>
        </p:spPr>
        <p:txBody>
          <a:bodyPr lIns="91425" tIns="91425" rIns="91425" bIns="91425" anchor="ctr" anchorCtr="0">
            <a:noAutofit/>
          </a:bodyPr>
          <a:lstStyle/>
          <a:p>
            <a:pPr lvl="0">
              <a:spcBef>
                <a:spcPts val="0"/>
              </a:spcBef>
              <a:buNone/>
            </a:pPr>
            <a:endParaRPr sz="1800"/>
          </a:p>
        </p:txBody>
      </p:sp>
    </p:spTree>
    <p:extLst>
      <p:ext uri="{BB962C8B-B14F-4D97-AF65-F5344CB8AC3E}">
        <p14:creationId xmlns:p14="http://schemas.microsoft.com/office/powerpoint/2010/main" val="629988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4"/>
        <p:cNvGrpSpPr/>
        <p:nvPr/>
      </p:nvGrpSpPr>
      <p:grpSpPr>
        <a:xfrm>
          <a:off x="0" y="0"/>
          <a:ext cx="0" cy="0"/>
          <a:chOff x="0" y="0"/>
          <a:chExt cx="0" cy="0"/>
        </a:xfrm>
      </p:grpSpPr>
      <p:sp>
        <p:nvSpPr>
          <p:cNvPr id="115" name="Shape 115"/>
          <p:cNvSpPr txBox="1">
            <a:spLocks noGrp="1"/>
          </p:cNvSpPr>
          <p:nvPr>
            <p:ph type="ctrTitle"/>
          </p:nvPr>
        </p:nvSpPr>
        <p:spPr>
          <a:xfrm>
            <a:off x="914400" y="1122363"/>
            <a:ext cx="103632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16" name="Shape 116"/>
          <p:cNvSpPr txBox="1">
            <a:spLocks noGrp="1"/>
          </p:cNvSpPr>
          <p:nvPr>
            <p:ph type="subTitle" idx="1"/>
          </p:nvPr>
        </p:nvSpPr>
        <p:spPr>
          <a:xfrm>
            <a:off x="1524000" y="3602037"/>
            <a:ext cx="9144000" cy="1655600"/>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dt" idx="10"/>
          </p:nvPr>
        </p:nvSpPr>
        <p:spPr>
          <a:xfrm>
            <a:off x="838200" y="6356352"/>
            <a:ext cx="2743200" cy="3652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ftr" idx="11"/>
          </p:nvPr>
        </p:nvSpPr>
        <p:spPr>
          <a:xfrm>
            <a:off x="4038600" y="6356352"/>
            <a:ext cx="4114800" cy="3652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sldNum" idx="12"/>
          </p:nvPr>
        </p:nvSpPr>
        <p:spPr>
          <a:xfrm>
            <a:off x="8610600" y="6356352"/>
            <a:ext cx="2743200" cy="36520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 sz="1200" smtClean="0">
                <a:solidFill>
                  <a:srgbClr val="888888"/>
                </a:solidFill>
                <a:latin typeface="Calibri"/>
                <a:ea typeface="Calibri"/>
                <a:cs typeface="Calibri"/>
                <a:sym typeface="Calibri"/>
              </a:rPr>
              <a:pPr algn="r">
                <a:buSzPct val="25000"/>
              </a:pPr>
              <a:t>‹#›</a:t>
            </a:fld>
            <a:endParaRPr lang="en"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065865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only color">
    <p:spTree>
      <p:nvGrpSpPr>
        <p:cNvPr id="1" name="Shape 41"/>
        <p:cNvGrpSpPr/>
        <p:nvPr/>
      </p:nvGrpSpPr>
      <p:grpSpPr>
        <a:xfrm>
          <a:off x="0" y="0"/>
          <a:ext cx="0" cy="0"/>
          <a:chOff x="0" y="0"/>
          <a:chExt cx="0" cy="0"/>
        </a:xfrm>
      </p:grpSpPr>
      <p:sp>
        <p:nvSpPr>
          <p:cNvPr id="42" name="Shape 42"/>
          <p:cNvSpPr/>
          <p:nvPr/>
        </p:nvSpPr>
        <p:spPr>
          <a:xfrm>
            <a:off x="0" y="0"/>
            <a:ext cx="12192000" cy="4994400"/>
          </a:xfrm>
          <a:prstGeom prst="rect">
            <a:avLst/>
          </a:prstGeom>
          <a:solidFill>
            <a:srgbClr val="FF004E"/>
          </a:solidFill>
          <a:ln>
            <a:noFill/>
          </a:ln>
        </p:spPr>
        <p:txBody>
          <a:bodyPr lIns="91425" tIns="91425" rIns="91425" bIns="91425" anchor="ctr" anchorCtr="0">
            <a:noAutofit/>
          </a:bodyPr>
          <a:lstStyle/>
          <a:p>
            <a:pPr lvl="0">
              <a:spcBef>
                <a:spcPts val="0"/>
              </a:spcBef>
              <a:buNone/>
            </a:pPr>
            <a:endParaRPr sz="1800"/>
          </a:p>
        </p:txBody>
      </p:sp>
      <p:sp>
        <p:nvSpPr>
          <p:cNvPr id="43" name="Shape 43"/>
          <p:cNvSpPr txBox="1">
            <a:spLocks noGrp="1"/>
          </p:cNvSpPr>
          <p:nvPr>
            <p:ph type="title"/>
          </p:nvPr>
        </p:nvSpPr>
        <p:spPr>
          <a:xfrm>
            <a:off x="1125900" y="563333"/>
            <a:ext cx="4302400" cy="1143200"/>
          </a:xfrm>
          <a:prstGeom prst="rect">
            <a:avLst/>
          </a:prstGeom>
        </p:spPr>
        <p:txBody>
          <a:bodyPr lIns="91425" tIns="91425" rIns="91425" bIns="91425" anchor="t" anchorCtr="0"/>
          <a:lstStyle>
            <a:lvl1pPr lvl="0" rtl="0">
              <a:spcBef>
                <a:spcPts val="0"/>
              </a:spcBef>
              <a:buClr>
                <a:srgbClr val="FFFFFF"/>
              </a:buClr>
              <a:defRPr>
                <a:solidFill>
                  <a:srgbClr val="FFFFFF"/>
                </a:solidFill>
              </a:defRPr>
            </a:lvl1pPr>
            <a:lvl2pPr lvl="1" rtl="0">
              <a:spcBef>
                <a:spcPts val="0"/>
              </a:spcBef>
              <a:buClr>
                <a:srgbClr val="FFFFFF"/>
              </a:buClr>
              <a:defRPr>
                <a:solidFill>
                  <a:srgbClr val="FFFFFF"/>
                </a:solidFill>
              </a:defRPr>
            </a:lvl2pPr>
            <a:lvl3pPr lvl="2" rtl="0">
              <a:spcBef>
                <a:spcPts val="0"/>
              </a:spcBef>
              <a:buClr>
                <a:srgbClr val="FFFFFF"/>
              </a:buClr>
              <a:defRPr>
                <a:solidFill>
                  <a:srgbClr val="FFFFFF"/>
                </a:solidFill>
              </a:defRPr>
            </a:lvl3pPr>
            <a:lvl4pPr lvl="3" rtl="0">
              <a:spcBef>
                <a:spcPts val="0"/>
              </a:spcBef>
              <a:buClr>
                <a:srgbClr val="FFFFFF"/>
              </a:buClr>
              <a:defRPr>
                <a:solidFill>
                  <a:srgbClr val="FFFFFF"/>
                </a:solidFill>
              </a:defRPr>
            </a:lvl4pPr>
            <a:lvl5pPr lvl="4" rtl="0">
              <a:spcBef>
                <a:spcPts val="0"/>
              </a:spcBef>
              <a:buClr>
                <a:srgbClr val="FFFFFF"/>
              </a:buClr>
              <a:defRPr>
                <a:solidFill>
                  <a:srgbClr val="FFFFFF"/>
                </a:solidFill>
              </a:defRPr>
            </a:lvl5pPr>
            <a:lvl6pPr lvl="5" rtl="0">
              <a:spcBef>
                <a:spcPts val="0"/>
              </a:spcBef>
              <a:buClr>
                <a:srgbClr val="FFFFFF"/>
              </a:buClr>
              <a:defRPr>
                <a:solidFill>
                  <a:srgbClr val="FFFFFF"/>
                </a:solidFill>
              </a:defRPr>
            </a:lvl6pPr>
            <a:lvl7pPr lvl="6" rtl="0">
              <a:spcBef>
                <a:spcPts val="0"/>
              </a:spcBef>
              <a:buClr>
                <a:srgbClr val="FFFFFF"/>
              </a:buClr>
              <a:defRPr>
                <a:solidFill>
                  <a:srgbClr val="FFFFFF"/>
                </a:solidFill>
              </a:defRPr>
            </a:lvl7pPr>
            <a:lvl8pPr lvl="7" rtl="0">
              <a:spcBef>
                <a:spcPts val="0"/>
              </a:spcBef>
              <a:buClr>
                <a:srgbClr val="FFFFFF"/>
              </a:buClr>
              <a:defRPr>
                <a:solidFill>
                  <a:srgbClr val="FFFFFF"/>
                </a:solidFill>
              </a:defRPr>
            </a:lvl8pPr>
            <a:lvl9pPr lvl="8" rtl="0">
              <a:spcBef>
                <a:spcPts val="0"/>
              </a:spcBef>
              <a:buClr>
                <a:srgbClr val="FFFFFF"/>
              </a:buClr>
              <a:defRPr>
                <a:solidFill>
                  <a:srgbClr val="FFFFFF"/>
                </a:solidFill>
              </a:defRPr>
            </a:lvl9pPr>
          </a:lstStyle>
          <a:p>
            <a:endParaRPr/>
          </a:p>
        </p:txBody>
      </p:sp>
      <p:sp>
        <p:nvSpPr>
          <p:cNvPr id="44" name="Shape 44"/>
          <p:cNvSpPr/>
          <p:nvPr/>
        </p:nvSpPr>
        <p:spPr>
          <a:xfrm>
            <a:off x="772000" y="772000"/>
            <a:ext cx="72400" cy="9008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sz="1800">
              <a:solidFill>
                <a:srgbClr val="FFFFFF"/>
              </a:solidFill>
            </a:endParaRPr>
          </a:p>
        </p:txBody>
      </p:sp>
    </p:spTree>
    <p:extLst>
      <p:ext uri="{BB962C8B-B14F-4D97-AF65-F5344CB8AC3E}">
        <p14:creationId xmlns:p14="http://schemas.microsoft.com/office/powerpoint/2010/main" val="3623946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only half">
    <p:spTree>
      <p:nvGrpSpPr>
        <p:cNvPr id="1" name="Shape 45"/>
        <p:cNvGrpSpPr/>
        <p:nvPr/>
      </p:nvGrpSpPr>
      <p:grpSpPr>
        <a:xfrm>
          <a:off x="0" y="0"/>
          <a:ext cx="0" cy="0"/>
          <a:chOff x="0" y="0"/>
          <a:chExt cx="0" cy="0"/>
        </a:xfrm>
      </p:grpSpPr>
      <p:sp>
        <p:nvSpPr>
          <p:cNvPr id="46" name="Shape 46"/>
          <p:cNvSpPr/>
          <p:nvPr/>
        </p:nvSpPr>
        <p:spPr>
          <a:xfrm>
            <a:off x="0" y="0"/>
            <a:ext cx="6104000" cy="6858000"/>
          </a:xfrm>
          <a:prstGeom prst="rect">
            <a:avLst/>
          </a:prstGeom>
          <a:solidFill>
            <a:srgbClr val="FF004E"/>
          </a:solidFill>
          <a:ln>
            <a:noFill/>
          </a:ln>
        </p:spPr>
        <p:txBody>
          <a:bodyPr lIns="91425" tIns="91425" rIns="91425" bIns="91425" anchor="ctr" anchorCtr="0">
            <a:noAutofit/>
          </a:bodyPr>
          <a:lstStyle/>
          <a:p>
            <a:pPr lvl="0">
              <a:spcBef>
                <a:spcPts val="0"/>
              </a:spcBef>
              <a:buNone/>
            </a:pPr>
            <a:endParaRPr sz="1800"/>
          </a:p>
        </p:txBody>
      </p:sp>
      <p:sp>
        <p:nvSpPr>
          <p:cNvPr id="47" name="Shape 47"/>
          <p:cNvSpPr txBox="1">
            <a:spLocks noGrp="1"/>
          </p:cNvSpPr>
          <p:nvPr>
            <p:ph type="title"/>
          </p:nvPr>
        </p:nvSpPr>
        <p:spPr>
          <a:xfrm>
            <a:off x="1125900" y="563333"/>
            <a:ext cx="4302400" cy="1143200"/>
          </a:xfrm>
          <a:prstGeom prst="rect">
            <a:avLst/>
          </a:prstGeom>
        </p:spPr>
        <p:txBody>
          <a:bodyPr lIns="91425" tIns="91425" rIns="91425" bIns="91425" anchor="t" anchorCtr="0"/>
          <a:lstStyle>
            <a:lvl1pPr lvl="0" rtl="0">
              <a:spcBef>
                <a:spcPts val="0"/>
              </a:spcBef>
              <a:buClr>
                <a:srgbClr val="FFFFFF"/>
              </a:buClr>
              <a:defRPr>
                <a:solidFill>
                  <a:srgbClr val="FFFFFF"/>
                </a:solidFill>
              </a:defRPr>
            </a:lvl1pPr>
            <a:lvl2pPr lvl="1" rtl="0">
              <a:spcBef>
                <a:spcPts val="0"/>
              </a:spcBef>
              <a:buClr>
                <a:srgbClr val="FFFFFF"/>
              </a:buClr>
              <a:defRPr>
                <a:solidFill>
                  <a:srgbClr val="FFFFFF"/>
                </a:solidFill>
              </a:defRPr>
            </a:lvl2pPr>
            <a:lvl3pPr lvl="2" rtl="0">
              <a:spcBef>
                <a:spcPts val="0"/>
              </a:spcBef>
              <a:buClr>
                <a:srgbClr val="FFFFFF"/>
              </a:buClr>
              <a:defRPr>
                <a:solidFill>
                  <a:srgbClr val="FFFFFF"/>
                </a:solidFill>
              </a:defRPr>
            </a:lvl3pPr>
            <a:lvl4pPr lvl="3" rtl="0">
              <a:spcBef>
                <a:spcPts val="0"/>
              </a:spcBef>
              <a:buClr>
                <a:srgbClr val="FFFFFF"/>
              </a:buClr>
              <a:defRPr>
                <a:solidFill>
                  <a:srgbClr val="FFFFFF"/>
                </a:solidFill>
              </a:defRPr>
            </a:lvl4pPr>
            <a:lvl5pPr lvl="4" rtl="0">
              <a:spcBef>
                <a:spcPts val="0"/>
              </a:spcBef>
              <a:buClr>
                <a:srgbClr val="FFFFFF"/>
              </a:buClr>
              <a:defRPr>
                <a:solidFill>
                  <a:srgbClr val="FFFFFF"/>
                </a:solidFill>
              </a:defRPr>
            </a:lvl5pPr>
            <a:lvl6pPr lvl="5" rtl="0">
              <a:spcBef>
                <a:spcPts val="0"/>
              </a:spcBef>
              <a:buClr>
                <a:srgbClr val="FFFFFF"/>
              </a:buClr>
              <a:defRPr>
                <a:solidFill>
                  <a:srgbClr val="FFFFFF"/>
                </a:solidFill>
              </a:defRPr>
            </a:lvl6pPr>
            <a:lvl7pPr lvl="6" rtl="0">
              <a:spcBef>
                <a:spcPts val="0"/>
              </a:spcBef>
              <a:buClr>
                <a:srgbClr val="FFFFFF"/>
              </a:buClr>
              <a:defRPr>
                <a:solidFill>
                  <a:srgbClr val="FFFFFF"/>
                </a:solidFill>
              </a:defRPr>
            </a:lvl7pPr>
            <a:lvl8pPr lvl="7" rtl="0">
              <a:spcBef>
                <a:spcPts val="0"/>
              </a:spcBef>
              <a:buClr>
                <a:srgbClr val="FFFFFF"/>
              </a:buClr>
              <a:defRPr>
                <a:solidFill>
                  <a:srgbClr val="FFFFFF"/>
                </a:solidFill>
              </a:defRPr>
            </a:lvl8pPr>
            <a:lvl9pPr lvl="8" rtl="0">
              <a:spcBef>
                <a:spcPts val="0"/>
              </a:spcBef>
              <a:buClr>
                <a:srgbClr val="FFFFFF"/>
              </a:buClr>
              <a:defRPr>
                <a:solidFill>
                  <a:srgbClr val="FFFFFF"/>
                </a:solidFill>
              </a:defRPr>
            </a:lvl9pPr>
          </a:lstStyle>
          <a:p>
            <a:endParaRPr/>
          </a:p>
        </p:txBody>
      </p:sp>
      <p:sp>
        <p:nvSpPr>
          <p:cNvPr id="48" name="Shape 48"/>
          <p:cNvSpPr/>
          <p:nvPr/>
        </p:nvSpPr>
        <p:spPr>
          <a:xfrm>
            <a:off x="772000" y="772000"/>
            <a:ext cx="72400" cy="900800"/>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1800">
              <a:solidFill>
                <a:srgbClr val="FFFFFF"/>
              </a:solidFill>
            </a:endParaRPr>
          </a:p>
        </p:txBody>
      </p:sp>
      <p:sp>
        <p:nvSpPr>
          <p:cNvPr id="49" name="Shape 49"/>
          <p:cNvSpPr/>
          <p:nvPr/>
        </p:nvSpPr>
        <p:spPr>
          <a:xfrm>
            <a:off x="12119600" y="0"/>
            <a:ext cx="72400" cy="6858000"/>
          </a:xfrm>
          <a:prstGeom prst="rect">
            <a:avLst/>
          </a:prstGeom>
          <a:solidFill>
            <a:srgbClr val="FF004E"/>
          </a:solidFill>
          <a:ln>
            <a:noFill/>
          </a:ln>
        </p:spPr>
        <p:txBody>
          <a:bodyPr lIns="91425" tIns="91425" rIns="91425" bIns="91425" anchor="ctr" anchorCtr="0">
            <a:noAutofit/>
          </a:bodyPr>
          <a:lstStyle/>
          <a:p>
            <a:pPr lvl="0">
              <a:spcBef>
                <a:spcPts val="0"/>
              </a:spcBef>
              <a:buNone/>
            </a:pPr>
            <a:endParaRPr sz="1800"/>
          </a:p>
        </p:txBody>
      </p:sp>
    </p:spTree>
    <p:extLst>
      <p:ext uri="{BB962C8B-B14F-4D97-AF65-F5344CB8AC3E}">
        <p14:creationId xmlns:p14="http://schemas.microsoft.com/office/powerpoint/2010/main" val="3163963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Image background">
    <p:spTree>
      <p:nvGrpSpPr>
        <p:cNvPr id="1" name="Shape 50"/>
        <p:cNvGrpSpPr/>
        <p:nvPr/>
      </p:nvGrpSpPr>
      <p:grpSpPr>
        <a:xfrm>
          <a:off x="0" y="0"/>
          <a:ext cx="0" cy="0"/>
          <a:chOff x="0" y="0"/>
          <a:chExt cx="0" cy="0"/>
        </a:xfrm>
      </p:grpSpPr>
      <p:sp>
        <p:nvSpPr>
          <p:cNvPr id="51" name="Shape 51"/>
          <p:cNvSpPr/>
          <p:nvPr/>
        </p:nvSpPr>
        <p:spPr>
          <a:xfrm>
            <a:off x="0" y="0"/>
            <a:ext cx="3056000" cy="6858000"/>
          </a:xfrm>
          <a:prstGeom prst="rect">
            <a:avLst/>
          </a:prstGeom>
          <a:solidFill>
            <a:srgbClr val="FF0040">
              <a:alpha val="81920"/>
            </a:srgbClr>
          </a:solidFill>
          <a:ln>
            <a:noFill/>
          </a:ln>
        </p:spPr>
        <p:txBody>
          <a:bodyPr lIns="91425" tIns="91425" rIns="91425" bIns="91425" anchor="ctr" anchorCtr="0">
            <a:noAutofit/>
          </a:bodyPr>
          <a:lstStyle/>
          <a:p>
            <a:pPr lvl="0">
              <a:spcBef>
                <a:spcPts val="0"/>
              </a:spcBef>
              <a:buNone/>
            </a:pPr>
            <a:endParaRPr sz="1800"/>
          </a:p>
        </p:txBody>
      </p:sp>
    </p:spTree>
    <p:extLst>
      <p:ext uri="{BB962C8B-B14F-4D97-AF65-F5344CB8AC3E}">
        <p14:creationId xmlns:p14="http://schemas.microsoft.com/office/powerpoint/2010/main" val="247559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844400" y="5714233"/>
            <a:ext cx="10738000" cy="692800"/>
          </a:xfrm>
          <a:prstGeom prst="rect">
            <a:avLst/>
          </a:prstGeom>
        </p:spPr>
        <p:txBody>
          <a:bodyPr lIns="91425" tIns="91425" rIns="91425" bIns="91425" anchor="t" anchorCtr="0"/>
          <a:lstStyle>
            <a:lvl1pPr lvl="0">
              <a:spcBef>
                <a:spcPts val="360"/>
              </a:spcBef>
              <a:buSzPct val="100000"/>
              <a:buNone/>
              <a:defRPr sz="1400"/>
            </a:lvl1pPr>
          </a:lstStyle>
          <a:p>
            <a:endParaRPr/>
          </a:p>
        </p:txBody>
      </p:sp>
      <p:sp>
        <p:nvSpPr>
          <p:cNvPr id="54" name="Shape 54"/>
          <p:cNvSpPr/>
          <p:nvPr/>
        </p:nvSpPr>
        <p:spPr>
          <a:xfrm>
            <a:off x="772000" y="5957200"/>
            <a:ext cx="72400" cy="900800"/>
          </a:xfrm>
          <a:prstGeom prst="rect">
            <a:avLst/>
          </a:prstGeom>
          <a:solidFill>
            <a:srgbClr val="FF004E"/>
          </a:solidFill>
          <a:ln>
            <a:noFill/>
          </a:ln>
        </p:spPr>
        <p:txBody>
          <a:bodyPr lIns="91425" tIns="91425" rIns="91425" bIns="91425" anchor="ctr" anchorCtr="0">
            <a:noAutofit/>
          </a:bodyPr>
          <a:lstStyle/>
          <a:p>
            <a:pPr lvl="0">
              <a:spcBef>
                <a:spcPts val="0"/>
              </a:spcBef>
              <a:buNone/>
            </a:pPr>
            <a:endParaRPr sz="1800"/>
          </a:p>
        </p:txBody>
      </p:sp>
      <p:sp>
        <p:nvSpPr>
          <p:cNvPr id="55" name="Shape 55"/>
          <p:cNvSpPr/>
          <p:nvPr/>
        </p:nvSpPr>
        <p:spPr>
          <a:xfrm>
            <a:off x="12119600" y="0"/>
            <a:ext cx="72400" cy="6858000"/>
          </a:xfrm>
          <a:prstGeom prst="rect">
            <a:avLst/>
          </a:prstGeom>
          <a:solidFill>
            <a:srgbClr val="FF004E"/>
          </a:solidFill>
          <a:ln>
            <a:noFill/>
          </a:ln>
        </p:spPr>
        <p:txBody>
          <a:bodyPr lIns="91425" tIns="91425" rIns="91425" bIns="91425" anchor="ctr" anchorCtr="0">
            <a:noAutofit/>
          </a:bodyPr>
          <a:lstStyle/>
          <a:p>
            <a:pPr lvl="0">
              <a:spcBef>
                <a:spcPts val="0"/>
              </a:spcBef>
              <a:buNone/>
            </a:pPr>
            <a:endParaRPr sz="1800"/>
          </a:p>
        </p:txBody>
      </p:sp>
    </p:spTree>
    <p:extLst>
      <p:ext uri="{BB962C8B-B14F-4D97-AF65-F5344CB8AC3E}">
        <p14:creationId xmlns:p14="http://schemas.microsoft.com/office/powerpoint/2010/main" val="1792160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p:nvPr/>
        </p:nvSpPr>
        <p:spPr>
          <a:xfrm>
            <a:off x="12119600" y="0"/>
            <a:ext cx="72400" cy="6858000"/>
          </a:xfrm>
          <a:prstGeom prst="rect">
            <a:avLst/>
          </a:prstGeom>
          <a:solidFill>
            <a:srgbClr val="FF004E"/>
          </a:solidFill>
          <a:ln>
            <a:noFill/>
          </a:ln>
        </p:spPr>
        <p:txBody>
          <a:bodyPr lIns="91425" tIns="91425" rIns="91425" bIns="91425" anchor="ctr" anchorCtr="0">
            <a:noAutofit/>
          </a:bodyPr>
          <a:lstStyle/>
          <a:p>
            <a:pPr lvl="0">
              <a:spcBef>
                <a:spcPts val="0"/>
              </a:spcBef>
              <a:buNone/>
            </a:pPr>
            <a:endParaRPr sz="1800"/>
          </a:p>
        </p:txBody>
      </p:sp>
    </p:spTree>
    <p:extLst>
      <p:ext uri="{BB962C8B-B14F-4D97-AF65-F5344CB8AC3E}">
        <p14:creationId xmlns:p14="http://schemas.microsoft.com/office/powerpoint/2010/main" val="908338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Blank color">
    <p:spTree>
      <p:nvGrpSpPr>
        <p:cNvPr id="1" name="Shape 58"/>
        <p:cNvGrpSpPr/>
        <p:nvPr/>
      </p:nvGrpSpPr>
      <p:grpSpPr>
        <a:xfrm>
          <a:off x="0" y="0"/>
          <a:ext cx="0" cy="0"/>
          <a:chOff x="0" y="0"/>
          <a:chExt cx="0" cy="0"/>
        </a:xfrm>
      </p:grpSpPr>
      <p:sp>
        <p:nvSpPr>
          <p:cNvPr id="59" name="Shape 59"/>
          <p:cNvSpPr/>
          <p:nvPr/>
        </p:nvSpPr>
        <p:spPr>
          <a:xfrm>
            <a:off x="0" y="0"/>
            <a:ext cx="12192000" cy="3458000"/>
          </a:xfrm>
          <a:prstGeom prst="rect">
            <a:avLst/>
          </a:prstGeom>
          <a:solidFill>
            <a:srgbClr val="FF004E"/>
          </a:solidFill>
          <a:ln>
            <a:noFill/>
          </a:ln>
        </p:spPr>
        <p:txBody>
          <a:bodyPr lIns="91425" tIns="91425" rIns="91425" bIns="91425" anchor="ctr" anchorCtr="0">
            <a:noAutofit/>
          </a:bodyPr>
          <a:lstStyle/>
          <a:p>
            <a:pPr lvl="0">
              <a:spcBef>
                <a:spcPts val="0"/>
              </a:spcBef>
              <a:buNone/>
            </a:pPr>
            <a:endParaRPr sz="1800"/>
          </a:p>
        </p:txBody>
      </p:sp>
    </p:spTree>
    <p:extLst>
      <p:ext uri="{BB962C8B-B14F-4D97-AF65-F5344CB8AC3E}">
        <p14:creationId xmlns:p14="http://schemas.microsoft.com/office/powerpoint/2010/main" val="23593730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Main point">
    <p:bg>
      <p:bgPr>
        <a:solidFill>
          <a:srgbClr val="353535"/>
        </a:solidFill>
        <a:effectLst/>
      </p:bgPr>
    </p:bg>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77471" y="949520"/>
            <a:ext cx="8325600" cy="5114000"/>
          </a:xfrm>
          <a:prstGeom prst="rect">
            <a:avLst/>
          </a:prstGeom>
        </p:spPr>
        <p:txBody>
          <a:bodyPr lIns="91425" tIns="91425" rIns="91425" bIns="91425" anchor="ctr"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62" name="Shape 62"/>
          <p:cNvSpPr txBox="1">
            <a:spLocks noGrp="1"/>
          </p:cNvSpPr>
          <p:nvPr>
            <p:ph type="sldNum" idx="12"/>
          </p:nvPr>
        </p:nvSpPr>
        <p:spPr>
          <a:xfrm>
            <a:off x="11330665" y="6251677"/>
            <a:ext cx="731600" cy="524800"/>
          </a:xfrm>
          <a:prstGeom prst="rect">
            <a:avLst/>
          </a:prstGeom>
          <a:noFill/>
          <a:ln>
            <a:noFill/>
          </a:ln>
        </p:spPr>
        <p:txBody>
          <a:bodyPr lIns="91425" tIns="91425" rIns="91425" bIns="91425" anchor="ctr" anchorCtr="0">
            <a:noAutofit/>
          </a:bodyPr>
          <a:lstStyle/>
          <a:p>
            <a:fld id="{00000000-1234-1234-1234-123412341234}" type="slidenum">
              <a:rPr lang="en" smtClean="0">
                <a:solidFill>
                  <a:schemeClr val="lt1"/>
                </a:solidFill>
              </a:rPr>
              <a:pPr/>
              <a:t>‹#›</a:t>
            </a:fld>
            <a:endParaRPr lang="en">
              <a:solidFill>
                <a:schemeClr val="lt1"/>
              </a:solidFill>
            </a:endParaRPr>
          </a:p>
        </p:txBody>
      </p:sp>
    </p:spTree>
    <p:extLst>
      <p:ext uri="{BB962C8B-B14F-4D97-AF65-F5344CB8AC3E}">
        <p14:creationId xmlns:p14="http://schemas.microsoft.com/office/powerpoint/2010/main" val="54818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864DE9D7-44E6-4E5E-B286-1B78289135C4}" type="datetimeFigureOut">
              <a:rPr lang="en-US" smtClean="0"/>
              <a:pPr/>
              <a:t>10/19/2017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1E37620-070C-4891-822F-14D523912338}" type="slidenum">
              <a:rPr lang="en-US" smtClean="0"/>
              <a:pPr/>
              <a:t>‹#›</a:t>
            </a:fld>
            <a:endParaRPr lang="en-US"/>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262291684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864DE9D7-44E6-4E5E-B286-1B78289135C4}" type="datetimeFigureOut">
              <a:rPr lang="en-US" smtClean="0"/>
              <a:pPr/>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37620-070C-4891-822F-14D523912338}" type="slidenum">
              <a:rPr lang="en-US" smtClean="0"/>
              <a:pPr/>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847517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64DE9D7-44E6-4E5E-B286-1B78289135C4}" type="datetimeFigureOut">
              <a:rPr lang="en-US" smtClean="0"/>
              <a:pPr/>
              <a:t>10/19/2017</a:t>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195072" y="6208776"/>
            <a:ext cx="609600" cy="457200"/>
          </a:xfrm>
        </p:spPr>
        <p:txBody>
          <a:bodyPr/>
          <a:lstStyle/>
          <a:p>
            <a:fld id="{41E37620-070C-4891-822F-14D523912338}" type="slidenum">
              <a:rPr lang="en-US" smtClean="0"/>
              <a:pPr/>
              <a:t>‹#›</a:t>
            </a:fld>
            <a:endParaRPr lang="en-US"/>
          </a:p>
        </p:txBody>
      </p:sp>
    </p:spTree>
    <p:extLst>
      <p:ext uri="{BB962C8B-B14F-4D97-AF65-F5344CB8AC3E}">
        <p14:creationId xmlns:p14="http://schemas.microsoft.com/office/powerpoint/2010/main" val="282689945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838200" y="365128"/>
            <a:ext cx="10515600" cy="13256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22" name="Shape 122"/>
          <p:cNvSpPr txBox="1">
            <a:spLocks noGrp="1"/>
          </p:cNvSpPr>
          <p:nvPr>
            <p:ph type="dt" idx="10"/>
          </p:nvPr>
        </p:nvSpPr>
        <p:spPr>
          <a:xfrm>
            <a:off x="838200" y="6356352"/>
            <a:ext cx="2743200" cy="3652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sldNum" idx="12"/>
          </p:nvPr>
        </p:nvSpPr>
        <p:spPr>
          <a:xfrm>
            <a:off x="8610600" y="6356352"/>
            <a:ext cx="2743200" cy="36520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 sz="1200" smtClean="0">
                <a:solidFill>
                  <a:srgbClr val="B2B2B2"/>
                </a:solidFill>
                <a:latin typeface="Calibri"/>
                <a:ea typeface="Calibri"/>
                <a:cs typeface="Calibri"/>
                <a:sym typeface="Calibri"/>
              </a:rPr>
              <a:pPr algn="r">
                <a:buSzPct val="25000"/>
              </a:pPr>
              <a:t>‹#›</a:t>
            </a:fld>
            <a:endParaRPr lang="en" sz="1200">
              <a:solidFill>
                <a:srgbClr val="B2B2B2"/>
              </a:solidFill>
              <a:latin typeface="Calibri"/>
              <a:ea typeface="Calibri"/>
              <a:cs typeface="Calibri"/>
              <a:sym typeface="Calibri"/>
            </a:endParaRPr>
          </a:p>
        </p:txBody>
      </p:sp>
      <p:sp>
        <p:nvSpPr>
          <p:cNvPr id="124" name="Shape 124"/>
          <p:cNvSpPr txBox="1">
            <a:spLocks noGrp="1"/>
          </p:cNvSpPr>
          <p:nvPr>
            <p:ph type="body" idx="1"/>
          </p:nvPr>
        </p:nvSpPr>
        <p:spPr>
          <a:xfrm>
            <a:off x="924077" y="1369789"/>
            <a:ext cx="10658400" cy="589600"/>
          </a:xfrm>
          <a:prstGeom prst="rect">
            <a:avLst/>
          </a:prstGeom>
          <a:noFill/>
          <a:ln>
            <a:noFill/>
          </a:ln>
        </p:spPr>
        <p:txBody>
          <a:bodyPr lIns="91425" tIns="91425" rIns="91425" bIns="91425" anchor="t" anchorCtr="0"/>
          <a:lstStyle>
            <a:lvl1pPr marL="228600" marR="0" lvl="0" indent="-76200" algn="l" rtl="0">
              <a:lnSpc>
                <a:spcPct val="90000"/>
              </a:lnSpc>
              <a:spcBef>
                <a:spcPts val="1000"/>
              </a:spcBef>
              <a:buClr>
                <a:schemeClr val="accent3"/>
              </a:buClr>
              <a:buSzPct val="100000"/>
              <a:buFont typeface="Arial"/>
              <a:buChar char="•"/>
              <a:defRPr sz="2400" b="0" i="0" u="none" strike="noStrike" cap="none">
                <a:solidFill>
                  <a:schemeClr val="accent3"/>
                </a:solidFill>
                <a:latin typeface="Calibri"/>
                <a:ea typeface="Calibri"/>
                <a:cs typeface="Calibri"/>
                <a:sym typeface="Calibri"/>
              </a:defRPr>
            </a:lvl1pPr>
            <a:lvl2pPr marL="685800" marR="0" lvl="1" indent="-76200" algn="l" rtl="0">
              <a:lnSpc>
                <a:spcPct val="90000"/>
              </a:lnSpc>
              <a:spcBef>
                <a:spcPts val="500"/>
              </a:spcBef>
              <a:buClr>
                <a:srgbClr val="FBE4D4"/>
              </a:buClr>
              <a:buSzPct val="100000"/>
              <a:buFont typeface="Arial"/>
              <a:buChar char="•"/>
              <a:defRPr sz="2400" b="0" i="0" u="none" strike="noStrike" cap="none">
                <a:solidFill>
                  <a:srgbClr val="FBE4D4"/>
                </a:solidFill>
                <a:latin typeface="Calibri"/>
                <a:ea typeface="Calibri"/>
                <a:cs typeface="Calibri"/>
                <a:sym typeface="Calibri"/>
              </a:defRPr>
            </a:lvl2pPr>
            <a:lvl3pPr marL="1143000" marR="0" lvl="2" indent="-76200" algn="l" rtl="0">
              <a:lnSpc>
                <a:spcPct val="90000"/>
              </a:lnSpc>
              <a:spcBef>
                <a:spcPts val="500"/>
              </a:spcBef>
              <a:buClr>
                <a:srgbClr val="FBE4D4"/>
              </a:buClr>
              <a:buSzPct val="100000"/>
              <a:buFont typeface="Arial"/>
              <a:buChar char="•"/>
              <a:defRPr sz="2400" b="0" i="0" u="none" strike="noStrike" cap="none">
                <a:solidFill>
                  <a:srgbClr val="FBE4D4"/>
                </a:solidFill>
                <a:latin typeface="Calibri"/>
                <a:ea typeface="Calibri"/>
                <a:cs typeface="Calibri"/>
                <a:sym typeface="Calibri"/>
              </a:defRPr>
            </a:lvl3pPr>
            <a:lvl4pPr marL="1600200" marR="0" lvl="3" indent="-76200" algn="l" rtl="0">
              <a:lnSpc>
                <a:spcPct val="90000"/>
              </a:lnSpc>
              <a:spcBef>
                <a:spcPts val="500"/>
              </a:spcBef>
              <a:buClr>
                <a:srgbClr val="FBE4D4"/>
              </a:buClr>
              <a:buSzPct val="100000"/>
              <a:buFont typeface="Arial"/>
              <a:buChar char="•"/>
              <a:defRPr sz="2400" b="0" i="0" u="none" strike="noStrike" cap="none">
                <a:solidFill>
                  <a:srgbClr val="FBE4D4"/>
                </a:solidFill>
                <a:latin typeface="Calibri"/>
                <a:ea typeface="Calibri"/>
                <a:cs typeface="Calibri"/>
                <a:sym typeface="Calibri"/>
              </a:defRPr>
            </a:lvl4pPr>
            <a:lvl5pPr marL="2057400" marR="0" lvl="4" indent="-76200" algn="l" rtl="0">
              <a:lnSpc>
                <a:spcPct val="90000"/>
              </a:lnSpc>
              <a:spcBef>
                <a:spcPts val="500"/>
              </a:spcBef>
              <a:buClr>
                <a:srgbClr val="FBE4D4"/>
              </a:buClr>
              <a:buSzPct val="100000"/>
              <a:buFont typeface="Arial"/>
              <a:buChar char="•"/>
              <a:defRPr sz="2400" b="0" i="0" u="none" strike="noStrike" cap="none">
                <a:solidFill>
                  <a:srgbClr val="FBE4D4"/>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body" idx="2"/>
          </p:nvPr>
        </p:nvSpPr>
        <p:spPr>
          <a:xfrm>
            <a:off x="838200" y="1825624"/>
            <a:ext cx="105156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2676886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864DE9D7-44E6-4E5E-B286-1B78289135C4}" type="datetimeFigureOut">
              <a:rPr lang="en-US" smtClean="0"/>
              <a:pPr/>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37620-070C-4891-822F-14D523912338}" type="slidenum">
              <a:rPr lang="en-US" smtClean="0"/>
              <a:pPr/>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6741659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864DE9D7-44E6-4E5E-B286-1B78289135C4}" type="datetimeFigureOut">
              <a:rPr lang="en-US" smtClean="0"/>
              <a:pPr/>
              <a:t>10/19/2017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E37620-070C-4891-822F-14D523912338}" type="slidenum">
              <a:rPr lang="en-US" smtClean="0"/>
              <a:pPr/>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6721814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64DE9D7-44E6-4E5E-B286-1B78289135C4}" type="datetimeFigureOut">
              <a:rPr lang="en-US" smtClean="0"/>
              <a:pPr/>
              <a:t>10/19/2017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E37620-070C-4891-822F-14D523912338}" type="slidenum">
              <a:rPr lang="en-US" smtClean="0"/>
              <a:pPr/>
              <a:t>‹#›</a:t>
            </a:fld>
            <a:endParaRPr lang="en-US"/>
          </a:p>
        </p:txBody>
      </p:sp>
    </p:spTree>
    <p:extLst>
      <p:ext uri="{BB962C8B-B14F-4D97-AF65-F5344CB8AC3E}">
        <p14:creationId xmlns:p14="http://schemas.microsoft.com/office/powerpoint/2010/main" val="24947091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4DE9D7-44E6-4E5E-B286-1B78289135C4}" type="datetimeFigureOut">
              <a:rPr lang="en-US" smtClean="0"/>
              <a:pPr/>
              <a:t>10/19/2017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E37620-070C-4891-822F-14D523912338}" type="slidenum">
              <a:rPr lang="en-US" smtClean="0"/>
              <a:pPr/>
              <a:t>‹#›</a:t>
            </a:fld>
            <a:endParaRPr lang="en-US"/>
          </a:p>
        </p:txBody>
      </p:sp>
    </p:spTree>
    <p:extLst>
      <p:ext uri="{BB962C8B-B14F-4D97-AF65-F5344CB8AC3E}">
        <p14:creationId xmlns:p14="http://schemas.microsoft.com/office/powerpoint/2010/main" val="42252860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64DE9D7-44E6-4E5E-B286-1B78289135C4}" type="datetimeFigureOut">
              <a:rPr lang="en-US" smtClean="0"/>
              <a:pPr/>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37620-070C-4891-822F-14D523912338}" type="slidenum">
              <a:rPr lang="en-US" smtClean="0"/>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5895538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64DE9D7-44E6-4E5E-B286-1B78289135C4}" type="datetimeFigureOut">
              <a:rPr lang="en-US" smtClean="0"/>
              <a:pPr/>
              <a:t>10/19/2017</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41E37620-070C-4891-822F-14D523912338}" type="slidenum">
              <a:rPr lang="en-US" smtClean="0"/>
              <a:pPr/>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907551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64DE9D7-44E6-4E5E-B286-1B78289135C4}" type="datetimeFigureOut">
              <a:rPr lang="en-US" smtClean="0"/>
              <a:pPr/>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37620-070C-4891-822F-14D523912338}" type="slidenum">
              <a:rPr lang="en-US" smtClean="0"/>
              <a:pPr/>
              <a:t>‹#›</a:t>
            </a:fld>
            <a:endParaRPr lang="en-US"/>
          </a:p>
        </p:txBody>
      </p:sp>
    </p:spTree>
    <p:extLst>
      <p:ext uri="{BB962C8B-B14F-4D97-AF65-F5344CB8AC3E}">
        <p14:creationId xmlns:p14="http://schemas.microsoft.com/office/powerpoint/2010/main" val="33168207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64DE9D7-44E6-4E5E-B286-1B78289135C4}" type="datetimeFigureOut">
              <a:rPr lang="en-US" smtClean="0"/>
              <a:pPr/>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37620-070C-4891-822F-14D523912338}" type="slidenum">
              <a:rPr lang="en-US" smtClean="0"/>
              <a:pPr/>
              <a:t>‹#›</a:t>
            </a:fld>
            <a:endParaRPr lang="en-US"/>
          </a:p>
        </p:txBody>
      </p:sp>
    </p:spTree>
    <p:extLst>
      <p:ext uri="{BB962C8B-B14F-4D97-AF65-F5344CB8AC3E}">
        <p14:creationId xmlns:p14="http://schemas.microsoft.com/office/powerpoint/2010/main" val="28895188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415600" y="5649100"/>
            <a:ext cx="7998400" cy="7984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accent3"/>
              </a:buClr>
              <a:buFont typeface="Proxima Nova"/>
              <a:buNone/>
              <a:defRPr sz="2100" b="0" i="0" u="none" strike="noStrike" cap="none">
                <a:solidFill>
                  <a:schemeClr val="accent3"/>
                </a:solidFill>
                <a:latin typeface="Proxima Nova"/>
                <a:ea typeface="Proxima Nova"/>
                <a:cs typeface="Proxima Nova"/>
                <a:sym typeface="Proxima Nova"/>
              </a:defRPr>
            </a:lvl1pPr>
            <a:lvl2pPr marL="457200" marR="0" lvl="1"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2pPr>
            <a:lvl3pPr marL="914400" marR="0" lvl="2"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3pPr>
            <a:lvl4pPr marL="1371600" marR="0" lvl="3"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4pPr>
            <a:lvl5pPr marL="1828800" marR="0" lvl="4"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5pPr>
            <a:lvl6pPr marL="2286000" marR="0" lvl="5"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6pPr>
            <a:lvl7pPr marL="2743200" marR="0" lvl="6"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7pPr>
            <a:lvl8pPr marL="3200400" marR="0" lvl="7"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8pPr>
            <a:lvl9pPr marL="3657600" marR="0" lvl="8"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9pPr>
          </a:lstStyle>
          <a:p>
            <a:endParaRPr/>
          </a:p>
        </p:txBody>
      </p:sp>
      <p:sp>
        <p:nvSpPr>
          <p:cNvPr id="68" name="Shape 68"/>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buClr>
                <a:srgbClr val="000000"/>
              </a:buClr>
              <a:buSzPct val="25000"/>
            </a:pPr>
            <a:fld id="{00000000-1234-1234-1234-123412341234}" type="slidenum">
              <a:rPr lang="en" sz="1400" smtClean="0">
                <a:solidFill>
                  <a:srgbClr val="000000"/>
                </a:solidFill>
                <a:ea typeface="Arial"/>
                <a:cs typeface="Arial"/>
                <a:sym typeface="Arial"/>
              </a:rPr>
              <a:pPr>
                <a:buClr>
                  <a:srgbClr val="000000"/>
                </a:buClr>
                <a:buSzPct val="25000"/>
              </a:pPr>
              <a:t>‹#›</a:t>
            </a:fld>
            <a:endParaRPr lang="en" sz="1400">
              <a:solidFill>
                <a:srgbClr val="000000"/>
              </a:solidFill>
              <a:ea typeface="Arial"/>
              <a:cs typeface="Arial"/>
              <a:sym typeface="Arial"/>
            </a:endParaRPr>
          </a:p>
        </p:txBody>
      </p:sp>
    </p:spTree>
    <p:extLst>
      <p:ext uri="{BB962C8B-B14F-4D97-AF65-F5344CB8AC3E}">
        <p14:creationId xmlns:p14="http://schemas.microsoft.com/office/powerpoint/2010/main" val="5074630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itle and body">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15600" y="576471"/>
            <a:ext cx="11360800" cy="780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Proxima Nova"/>
              <a:buNone/>
              <a:defRPr sz="1800" b="1" i="0" u="none" strike="noStrike" cap="none">
                <a:solidFill>
                  <a:srgbClr val="006A72"/>
                </a:solidFill>
                <a:latin typeface="Arial"/>
                <a:ea typeface="Arial"/>
                <a:cs typeface="Arial"/>
                <a:sym typeface="Arial"/>
              </a:defRPr>
            </a:lvl1pPr>
            <a:lvl2pPr lvl="1" indent="0" rtl="0">
              <a:spcBef>
                <a:spcPts val="0"/>
              </a:spcBef>
              <a:buClr>
                <a:schemeClr val="dk1"/>
              </a:buClr>
              <a:buFont typeface="Proxima Nova"/>
              <a:buNone/>
              <a:defRPr sz="2800">
                <a:solidFill>
                  <a:schemeClr val="dk1"/>
                </a:solidFill>
                <a:latin typeface="Proxima Nova"/>
                <a:ea typeface="Proxima Nova"/>
                <a:cs typeface="Proxima Nova"/>
                <a:sym typeface="Proxima Nova"/>
              </a:defRPr>
            </a:lvl2pPr>
            <a:lvl3pPr lvl="2" indent="0" rtl="0">
              <a:spcBef>
                <a:spcPts val="0"/>
              </a:spcBef>
              <a:buClr>
                <a:schemeClr val="dk1"/>
              </a:buClr>
              <a:buFont typeface="Proxima Nova"/>
              <a:buNone/>
              <a:defRPr sz="2800">
                <a:solidFill>
                  <a:schemeClr val="dk1"/>
                </a:solidFill>
                <a:latin typeface="Proxima Nova"/>
                <a:ea typeface="Proxima Nova"/>
                <a:cs typeface="Proxima Nova"/>
                <a:sym typeface="Proxima Nova"/>
              </a:defRPr>
            </a:lvl3pPr>
            <a:lvl4pPr lvl="3" indent="0" rtl="0">
              <a:spcBef>
                <a:spcPts val="0"/>
              </a:spcBef>
              <a:buClr>
                <a:schemeClr val="dk1"/>
              </a:buClr>
              <a:buFont typeface="Proxima Nova"/>
              <a:buNone/>
              <a:defRPr sz="2800">
                <a:solidFill>
                  <a:schemeClr val="dk1"/>
                </a:solidFill>
                <a:latin typeface="Proxima Nova"/>
                <a:ea typeface="Proxima Nova"/>
                <a:cs typeface="Proxima Nova"/>
                <a:sym typeface="Proxima Nova"/>
              </a:defRPr>
            </a:lvl4pPr>
            <a:lvl5pPr lvl="4" indent="0" rtl="0">
              <a:spcBef>
                <a:spcPts val="0"/>
              </a:spcBef>
              <a:buClr>
                <a:schemeClr val="dk1"/>
              </a:buClr>
              <a:buFont typeface="Proxima Nova"/>
              <a:buNone/>
              <a:defRPr sz="2800">
                <a:solidFill>
                  <a:schemeClr val="dk1"/>
                </a:solidFill>
                <a:latin typeface="Proxima Nova"/>
                <a:ea typeface="Proxima Nova"/>
                <a:cs typeface="Proxima Nova"/>
                <a:sym typeface="Proxima Nova"/>
              </a:defRPr>
            </a:lvl5pPr>
            <a:lvl6pPr lvl="5" indent="0" rtl="0">
              <a:spcBef>
                <a:spcPts val="0"/>
              </a:spcBef>
              <a:buClr>
                <a:schemeClr val="dk1"/>
              </a:buClr>
              <a:buFont typeface="Proxima Nova"/>
              <a:buNone/>
              <a:defRPr sz="2800">
                <a:solidFill>
                  <a:schemeClr val="dk1"/>
                </a:solidFill>
                <a:latin typeface="Proxima Nova"/>
                <a:ea typeface="Proxima Nova"/>
                <a:cs typeface="Proxima Nova"/>
                <a:sym typeface="Proxima Nova"/>
              </a:defRPr>
            </a:lvl6pPr>
            <a:lvl7pPr lvl="6" indent="0" rtl="0">
              <a:spcBef>
                <a:spcPts val="0"/>
              </a:spcBef>
              <a:buClr>
                <a:schemeClr val="dk1"/>
              </a:buClr>
              <a:buFont typeface="Proxima Nova"/>
              <a:buNone/>
              <a:defRPr sz="2800">
                <a:solidFill>
                  <a:schemeClr val="dk1"/>
                </a:solidFill>
                <a:latin typeface="Proxima Nova"/>
                <a:ea typeface="Proxima Nova"/>
                <a:cs typeface="Proxima Nova"/>
                <a:sym typeface="Proxima Nova"/>
              </a:defRPr>
            </a:lvl7pPr>
            <a:lvl8pPr lvl="7" indent="0" rtl="0">
              <a:spcBef>
                <a:spcPts val="0"/>
              </a:spcBef>
              <a:buClr>
                <a:schemeClr val="dk1"/>
              </a:buClr>
              <a:buFont typeface="Proxima Nova"/>
              <a:buNone/>
              <a:defRPr sz="2800">
                <a:solidFill>
                  <a:schemeClr val="dk1"/>
                </a:solidFill>
                <a:latin typeface="Proxima Nova"/>
                <a:ea typeface="Proxima Nova"/>
                <a:cs typeface="Proxima Nova"/>
                <a:sym typeface="Proxima Nova"/>
              </a:defRPr>
            </a:lvl8pPr>
            <a:lvl9pPr lvl="8" indent="0" rtl="0">
              <a:spcBef>
                <a:spcPts val="0"/>
              </a:spcBef>
              <a:buClr>
                <a:schemeClr val="dk1"/>
              </a:buClr>
              <a:buFont typeface="Proxima Nova"/>
              <a:buNone/>
              <a:defRPr sz="2800">
                <a:solidFill>
                  <a:schemeClr val="dk1"/>
                </a:solidFill>
                <a:latin typeface="Proxima Nova"/>
                <a:ea typeface="Proxima Nova"/>
                <a:cs typeface="Proxima Nova"/>
                <a:sym typeface="Proxima Nova"/>
              </a:defRPr>
            </a:lvl9pPr>
          </a:lstStyle>
          <a:p>
            <a:endParaRPr/>
          </a:p>
        </p:txBody>
      </p:sp>
      <p:sp>
        <p:nvSpPr>
          <p:cNvPr id="71" name="Shape 71"/>
          <p:cNvSpPr txBox="1">
            <a:spLocks noGrp="1"/>
          </p:cNvSpPr>
          <p:nvPr>
            <p:ph type="body" idx="1"/>
          </p:nvPr>
        </p:nvSpPr>
        <p:spPr>
          <a:xfrm>
            <a:off x="415600" y="1536633"/>
            <a:ext cx="11360800" cy="45552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accent3"/>
              </a:buClr>
              <a:buFont typeface="Proxima Nova"/>
              <a:buNone/>
              <a:defRPr sz="1800" b="0" i="0" u="none" strike="noStrike" cap="none">
                <a:solidFill>
                  <a:schemeClr val="accent3"/>
                </a:solidFill>
                <a:latin typeface="Arial"/>
                <a:ea typeface="Arial"/>
                <a:cs typeface="Arial"/>
                <a:sym typeface="Arial"/>
              </a:defRPr>
            </a:lvl1pPr>
            <a:lvl2pPr marL="457200" marR="0" lvl="1"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2pPr>
            <a:lvl3pPr marL="914400" marR="0" lvl="2"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3pPr>
            <a:lvl4pPr marL="1371600" marR="0" lvl="3"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4pPr>
            <a:lvl5pPr marL="1828800" marR="0" lvl="4"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5pPr>
            <a:lvl6pPr marL="2286000" marR="0" lvl="5"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6pPr>
            <a:lvl7pPr marL="2743200" marR="0" lvl="6"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7pPr>
            <a:lvl8pPr marL="3200400" marR="0" lvl="7"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8pPr>
            <a:lvl9pPr marL="3657600" marR="0" lvl="8"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9pPr>
          </a:lstStyle>
          <a:p>
            <a:endParaRPr/>
          </a:p>
        </p:txBody>
      </p:sp>
      <p:pic>
        <p:nvPicPr>
          <p:cNvPr id="72" name="Shape 72"/>
          <p:cNvPicPr preferRelativeResize="0"/>
          <p:nvPr/>
        </p:nvPicPr>
        <p:blipFill rotWithShape="1">
          <a:blip r:embed="rId2">
            <a:alphaModFix/>
          </a:blip>
          <a:srcRect/>
          <a:stretch/>
        </p:blipFill>
        <p:spPr>
          <a:xfrm>
            <a:off x="10521987" y="6033655"/>
            <a:ext cx="776000" cy="570800"/>
          </a:xfrm>
          <a:prstGeom prst="rect">
            <a:avLst/>
          </a:prstGeom>
          <a:noFill/>
          <a:ln>
            <a:noFill/>
          </a:ln>
        </p:spPr>
      </p:pic>
      <p:sp>
        <p:nvSpPr>
          <p:cNvPr id="73" name="Shape 73"/>
          <p:cNvSpPr txBox="1">
            <a:spLocks noGrp="1"/>
          </p:cNvSpPr>
          <p:nvPr>
            <p:ph type="sldNum" idx="12"/>
          </p:nvPr>
        </p:nvSpPr>
        <p:spPr>
          <a:xfrm>
            <a:off x="11506504" y="6166821"/>
            <a:ext cx="539600" cy="437600"/>
          </a:xfrm>
          <a:prstGeom prst="rect">
            <a:avLst/>
          </a:prstGeom>
          <a:noFill/>
          <a:ln>
            <a:noFill/>
          </a:ln>
        </p:spPr>
        <p:txBody>
          <a:bodyPr lIns="91425" tIns="91425" rIns="91425" bIns="91425" anchor="ctr" anchorCtr="0">
            <a:noAutofit/>
          </a:bodyPr>
          <a:lstStyle/>
          <a:p>
            <a:pPr>
              <a:buClr>
                <a:schemeClr val="dk1"/>
              </a:buClr>
              <a:buSzPct val="25000"/>
            </a:pPr>
            <a:fld id="{00000000-1234-1234-1234-123412341234}" type="slidenum">
              <a:rPr lang="en" sz="1200" smtClean="0">
                <a:solidFill>
                  <a:schemeClr val="dk1"/>
                </a:solidFill>
                <a:ea typeface="Arial"/>
                <a:cs typeface="Arial"/>
                <a:sym typeface="Arial"/>
              </a:rPr>
              <a:pPr>
                <a:buClr>
                  <a:schemeClr val="dk1"/>
                </a:buClr>
                <a:buSzPct val="25000"/>
              </a:pPr>
              <a:t>‹#›</a:t>
            </a:fld>
            <a:endParaRPr lang="en" sz="1200">
              <a:solidFill>
                <a:schemeClr val="dk1"/>
              </a:solidFill>
              <a:ea typeface="Arial"/>
              <a:cs typeface="Arial"/>
              <a:sym typeface="Arial"/>
            </a:endParaRPr>
          </a:p>
        </p:txBody>
      </p:sp>
      <p:cxnSp>
        <p:nvCxnSpPr>
          <p:cNvPr id="74" name="Shape 74"/>
          <p:cNvCxnSpPr/>
          <p:nvPr/>
        </p:nvCxnSpPr>
        <p:spPr>
          <a:xfrm>
            <a:off x="11379200" y="6278461"/>
            <a:ext cx="0" cy="162800"/>
          </a:xfrm>
          <a:prstGeom prst="straightConnector1">
            <a:avLst/>
          </a:prstGeom>
          <a:noFill/>
          <a:ln w="9525" cap="flat" cmpd="sng">
            <a:solidFill>
              <a:srgbClr val="323442"/>
            </a:solidFill>
            <a:prstDash val="solid"/>
            <a:round/>
            <a:headEnd type="none" w="med" len="med"/>
            <a:tailEnd type="none" w="med" len="med"/>
          </a:ln>
        </p:spPr>
      </p:cxnSp>
      <p:sp>
        <p:nvSpPr>
          <p:cNvPr id="75" name="Shape 75"/>
          <p:cNvSpPr txBox="1">
            <a:spLocks noGrp="1"/>
          </p:cNvSpPr>
          <p:nvPr>
            <p:ph type="body" idx="2"/>
          </p:nvPr>
        </p:nvSpPr>
        <p:spPr>
          <a:xfrm>
            <a:off x="415600" y="237008"/>
            <a:ext cx="3272400" cy="3396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accent3"/>
              </a:buClr>
              <a:buFont typeface="Proxima Nova"/>
              <a:buNone/>
              <a:defRPr sz="1100" b="0" i="0" u="none" strike="noStrike" cap="none">
                <a:solidFill>
                  <a:schemeClr val="accent3"/>
                </a:solidFill>
                <a:latin typeface="Arial"/>
                <a:ea typeface="Arial"/>
                <a:cs typeface="Arial"/>
                <a:sym typeface="Arial"/>
              </a:defRPr>
            </a:lvl1pPr>
            <a:lvl2pPr marL="457200" marR="0" lvl="1"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2pPr>
            <a:lvl3pPr marL="914400" marR="0" lvl="2"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3pPr>
            <a:lvl4pPr marL="1371600" marR="0" lvl="3"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4pPr>
            <a:lvl5pPr marL="1828800" marR="0" lvl="4"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5pPr>
            <a:lvl6pPr marL="2286000" marR="0" lvl="5"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6pPr>
            <a:lvl7pPr marL="2743200" marR="0" lvl="6"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7pPr>
            <a:lvl8pPr marL="3200400" marR="0" lvl="7"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8pPr>
            <a:lvl9pPr marL="3657600" marR="0" lvl="8"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939944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831849" y="1709740"/>
            <a:ext cx="10515600" cy="28528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28" name="Shape 128"/>
          <p:cNvSpPr txBox="1">
            <a:spLocks noGrp="1"/>
          </p:cNvSpPr>
          <p:nvPr>
            <p:ph type="body" idx="1"/>
          </p:nvPr>
        </p:nvSpPr>
        <p:spPr>
          <a:xfrm>
            <a:off x="831849" y="4589465"/>
            <a:ext cx="10515600" cy="15004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29" name="Shape 129"/>
          <p:cNvSpPr txBox="1">
            <a:spLocks noGrp="1"/>
          </p:cNvSpPr>
          <p:nvPr>
            <p:ph type="dt" idx="10"/>
          </p:nvPr>
        </p:nvSpPr>
        <p:spPr>
          <a:xfrm>
            <a:off x="838200" y="6356352"/>
            <a:ext cx="2743200" cy="3652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ftr" idx="11"/>
          </p:nvPr>
        </p:nvSpPr>
        <p:spPr>
          <a:xfrm>
            <a:off x="4038600" y="6356352"/>
            <a:ext cx="4114800" cy="3652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sldNum" idx="12"/>
          </p:nvPr>
        </p:nvSpPr>
        <p:spPr>
          <a:xfrm>
            <a:off x="8610600" y="6356352"/>
            <a:ext cx="2743200" cy="36520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 sz="1200" smtClean="0">
                <a:solidFill>
                  <a:srgbClr val="888888"/>
                </a:solidFill>
                <a:latin typeface="Calibri"/>
                <a:ea typeface="Calibri"/>
                <a:cs typeface="Calibri"/>
                <a:sym typeface="Calibri"/>
              </a:rPr>
              <a:pPr algn="r">
                <a:buSzPct val="25000"/>
              </a:pPr>
              <a:t>‹#›</a:t>
            </a:fld>
            <a:endParaRPr lang="en"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702068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76"/>
        <p:cNvGrpSpPr/>
        <p:nvPr/>
      </p:nvGrpSpPr>
      <p:grpSpPr>
        <a:xfrm>
          <a:off x="0" y="0"/>
          <a:ext cx="0" cy="0"/>
          <a:chOff x="0" y="0"/>
          <a:chExt cx="0" cy="0"/>
        </a:xfrm>
      </p:grpSpPr>
      <p:cxnSp>
        <p:nvCxnSpPr>
          <p:cNvPr id="77" name="Shape 77"/>
          <p:cNvCxnSpPr/>
          <p:nvPr/>
        </p:nvCxnSpPr>
        <p:spPr>
          <a:xfrm>
            <a:off x="0" y="3997533"/>
            <a:ext cx="12192000" cy="0"/>
          </a:xfrm>
          <a:prstGeom prst="straightConnector1">
            <a:avLst/>
          </a:prstGeom>
          <a:noFill/>
          <a:ln w="19050" cap="flat" cmpd="sng">
            <a:solidFill>
              <a:schemeClr val="lt2"/>
            </a:solidFill>
            <a:prstDash val="solid"/>
            <a:round/>
            <a:headEnd type="none" w="med" len="med"/>
            <a:tailEnd type="none" w="med" len="med"/>
          </a:ln>
        </p:spPr>
      </p:cxnSp>
      <p:sp>
        <p:nvSpPr>
          <p:cNvPr id="78" name="Shape 78"/>
          <p:cNvSpPr txBox="1">
            <a:spLocks noGrp="1"/>
          </p:cNvSpPr>
          <p:nvPr>
            <p:ph type="ctrTitle"/>
          </p:nvPr>
        </p:nvSpPr>
        <p:spPr>
          <a:xfrm>
            <a:off x="680600" y="1676400"/>
            <a:ext cx="10830800" cy="2118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Proxima Nova"/>
              <a:buNone/>
              <a:defRPr sz="4800" b="0" i="0" u="none" strike="noStrike" cap="none">
                <a:solidFill>
                  <a:schemeClr val="lt1"/>
                </a:solidFill>
                <a:latin typeface="Proxima Nova"/>
                <a:ea typeface="Proxima Nova"/>
                <a:cs typeface="Proxima Nova"/>
                <a:sym typeface="Proxima Nova"/>
              </a:defRPr>
            </a:lvl1pPr>
            <a:lvl2pPr lvl="1" indent="0" rtl="0">
              <a:spcBef>
                <a:spcPts val="0"/>
              </a:spcBef>
              <a:buClr>
                <a:schemeClr val="lt1"/>
              </a:buClr>
              <a:buFont typeface="Proxima Nova"/>
              <a:buNone/>
              <a:defRPr sz="4800">
                <a:solidFill>
                  <a:schemeClr val="lt1"/>
                </a:solidFill>
                <a:latin typeface="Proxima Nova"/>
                <a:ea typeface="Proxima Nova"/>
                <a:cs typeface="Proxima Nova"/>
                <a:sym typeface="Proxima Nova"/>
              </a:defRPr>
            </a:lvl2pPr>
            <a:lvl3pPr lvl="2" indent="0" rtl="0">
              <a:spcBef>
                <a:spcPts val="0"/>
              </a:spcBef>
              <a:buClr>
                <a:schemeClr val="lt1"/>
              </a:buClr>
              <a:buFont typeface="Proxima Nova"/>
              <a:buNone/>
              <a:defRPr sz="4800">
                <a:solidFill>
                  <a:schemeClr val="lt1"/>
                </a:solidFill>
                <a:latin typeface="Proxima Nova"/>
                <a:ea typeface="Proxima Nova"/>
                <a:cs typeface="Proxima Nova"/>
                <a:sym typeface="Proxima Nova"/>
              </a:defRPr>
            </a:lvl3pPr>
            <a:lvl4pPr lvl="3" indent="0" rtl="0">
              <a:spcBef>
                <a:spcPts val="0"/>
              </a:spcBef>
              <a:buClr>
                <a:schemeClr val="lt1"/>
              </a:buClr>
              <a:buFont typeface="Proxima Nova"/>
              <a:buNone/>
              <a:defRPr sz="4800">
                <a:solidFill>
                  <a:schemeClr val="lt1"/>
                </a:solidFill>
                <a:latin typeface="Proxima Nova"/>
                <a:ea typeface="Proxima Nova"/>
                <a:cs typeface="Proxima Nova"/>
                <a:sym typeface="Proxima Nova"/>
              </a:defRPr>
            </a:lvl4pPr>
            <a:lvl5pPr lvl="4" indent="0" rtl="0">
              <a:spcBef>
                <a:spcPts val="0"/>
              </a:spcBef>
              <a:buClr>
                <a:schemeClr val="lt1"/>
              </a:buClr>
              <a:buFont typeface="Proxima Nova"/>
              <a:buNone/>
              <a:defRPr sz="4800">
                <a:solidFill>
                  <a:schemeClr val="lt1"/>
                </a:solidFill>
                <a:latin typeface="Proxima Nova"/>
                <a:ea typeface="Proxima Nova"/>
                <a:cs typeface="Proxima Nova"/>
                <a:sym typeface="Proxima Nova"/>
              </a:defRPr>
            </a:lvl5pPr>
            <a:lvl6pPr lvl="5" indent="0" rtl="0">
              <a:spcBef>
                <a:spcPts val="0"/>
              </a:spcBef>
              <a:buClr>
                <a:schemeClr val="lt1"/>
              </a:buClr>
              <a:buFont typeface="Proxima Nova"/>
              <a:buNone/>
              <a:defRPr sz="4800">
                <a:solidFill>
                  <a:schemeClr val="lt1"/>
                </a:solidFill>
                <a:latin typeface="Proxima Nova"/>
                <a:ea typeface="Proxima Nova"/>
                <a:cs typeface="Proxima Nova"/>
                <a:sym typeface="Proxima Nova"/>
              </a:defRPr>
            </a:lvl6pPr>
            <a:lvl7pPr lvl="6" indent="0" rtl="0">
              <a:spcBef>
                <a:spcPts val="0"/>
              </a:spcBef>
              <a:buClr>
                <a:schemeClr val="lt1"/>
              </a:buClr>
              <a:buFont typeface="Proxima Nova"/>
              <a:buNone/>
              <a:defRPr sz="4800">
                <a:solidFill>
                  <a:schemeClr val="lt1"/>
                </a:solidFill>
                <a:latin typeface="Proxima Nova"/>
                <a:ea typeface="Proxima Nova"/>
                <a:cs typeface="Proxima Nova"/>
                <a:sym typeface="Proxima Nova"/>
              </a:defRPr>
            </a:lvl7pPr>
            <a:lvl8pPr lvl="7" indent="0" rtl="0">
              <a:spcBef>
                <a:spcPts val="0"/>
              </a:spcBef>
              <a:buClr>
                <a:schemeClr val="lt1"/>
              </a:buClr>
              <a:buFont typeface="Proxima Nova"/>
              <a:buNone/>
              <a:defRPr sz="4800">
                <a:solidFill>
                  <a:schemeClr val="lt1"/>
                </a:solidFill>
                <a:latin typeface="Proxima Nova"/>
                <a:ea typeface="Proxima Nova"/>
                <a:cs typeface="Proxima Nova"/>
                <a:sym typeface="Proxima Nova"/>
              </a:defRPr>
            </a:lvl8pPr>
            <a:lvl9pPr lvl="8" indent="0" rtl="0">
              <a:spcBef>
                <a:spcPts val="0"/>
              </a:spcBef>
              <a:buClr>
                <a:schemeClr val="lt1"/>
              </a:buClr>
              <a:buFont typeface="Proxima Nova"/>
              <a:buNone/>
              <a:defRPr sz="4800">
                <a:solidFill>
                  <a:schemeClr val="lt1"/>
                </a:solidFill>
                <a:latin typeface="Proxima Nova"/>
                <a:ea typeface="Proxima Nova"/>
                <a:cs typeface="Proxima Nova"/>
                <a:sym typeface="Proxima Nova"/>
              </a:defRPr>
            </a:lvl9pPr>
          </a:lstStyle>
          <a:p>
            <a:endParaRPr/>
          </a:p>
        </p:txBody>
      </p:sp>
      <p:sp>
        <p:nvSpPr>
          <p:cNvPr id="79" name="Shape 79"/>
          <p:cNvSpPr txBox="1">
            <a:spLocks noGrp="1"/>
          </p:cNvSpPr>
          <p:nvPr>
            <p:ph type="subTitle" idx="1"/>
          </p:nvPr>
        </p:nvSpPr>
        <p:spPr>
          <a:xfrm>
            <a:off x="680600" y="4243081"/>
            <a:ext cx="10830800" cy="840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Proxima Nova"/>
              <a:buNone/>
              <a:defRPr sz="2400" b="0" i="0" u="none" strike="noStrike" cap="none">
                <a:solidFill>
                  <a:schemeClr val="lt1"/>
                </a:solidFill>
                <a:latin typeface="Proxima Nova"/>
                <a:ea typeface="Proxima Nova"/>
                <a:cs typeface="Proxima Nova"/>
                <a:sym typeface="Proxima Nova"/>
              </a:defRPr>
            </a:lvl1pPr>
            <a:lvl2pPr marL="457200" marR="0" lvl="1" indent="0" algn="l" rtl="0">
              <a:lnSpc>
                <a:spcPct val="100000"/>
              </a:lnSpc>
              <a:spcBef>
                <a:spcPts val="0"/>
              </a:spcBef>
              <a:spcAft>
                <a:spcPts val="0"/>
              </a:spcAft>
              <a:buClr>
                <a:schemeClr val="lt1"/>
              </a:buClr>
              <a:buFont typeface="Proxima Nova"/>
              <a:buNone/>
              <a:defRPr sz="2400" b="0" i="0" u="none" strike="noStrike" cap="none">
                <a:solidFill>
                  <a:schemeClr val="lt1"/>
                </a:solidFill>
                <a:latin typeface="Proxima Nova"/>
                <a:ea typeface="Proxima Nova"/>
                <a:cs typeface="Proxima Nova"/>
                <a:sym typeface="Proxima Nova"/>
              </a:defRPr>
            </a:lvl2pPr>
            <a:lvl3pPr marL="914400" marR="0" lvl="2" indent="0" algn="l" rtl="0">
              <a:lnSpc>
                <a:spcPct val="100000"/>
              </a:lnSpc>
              <a:spcBef>
                <a:spcPts val="0"/>
              </a:spcBef>
              <a:spcAft>
                <a:spcPts val="0"/>
              </a:spcAft>
              <a:buClr>
                <a:schemeClr val="lt1"/>
              </a:buClr>
              <a:buFont typeface="Proxima Nova"/>
              <a:buNone/>
              <a:defRPr sz="2400" b="0" i="0" u="none" strike="noStrike" cap="none">
                <a:solidFill>
                  <a:schemeClr val="lt1"/>
                </a:solidFill>
                <a:latin typeface="Proxima Nova"/>
                <a:ea typeface="Proxima Nova"/>
                <a:cs typeface="Proxima Nova"/>
                <a:sym typeface="Proxima Nova"/>
              </a:defRPr>
            </a:lvl3pPr>
            <a:lvl4pPr marL="1371600" marR="0" lvl="3" indent="0" algn="l" rtl="0">
              <a:lnSpc>
                <a:spcPct val="100000"/>
              </a:lnSpc>
              <a:spcBef>
                <a:spcPts val="0"/>
              </a:spcBef>
              <a:spcAft>
                <a:spcPts val="0"/>
              </a:spcAft>
              <a:buClr>
                <a:schemeClr val="lt1"/>
              </a:buClr>
              <a:buFont typeface="Proxima Nova"/>
              <a:buNone/>
              <a:defRPr sz="2400" b="0" i="0" u="none" strike="noStrike" cap="none">
                <a:solidFill>
                  <a:schemeClr val="lt1"/>
                </a:solidFill>
                <a:latin typeface="Proxima Nova"/>
                <a:ea typeface="Proxima Nova"/>
                <a:cs typeface="Proxima Nova"/>
                <a:sym typeface="Proxima Nova"/>
              </a:defRPr>
            </a:lvl4pPr>
            <a:lvl5pPr marL="1828800" marR="0" lvl="4" indent="0" algn="l" rtl="0">
              <a:lnSpc>
                <a:spcPct val="100000"/>
              </a:lnSpc>
              <a:spcBef>
                <a:spcPts val="0"/>
              </a:spcBef>
              <a:spcAft>
                <a:spcPts val="0"/>
              </a:spcAft>
              <a:buClr>
                <a:schemeClr val="lt1"/>
              </a:buClr>
              <a:buFont typeface="Proxima Nova"/>
              <a:buNone/>
              <a:defRPr sz="2400" b="0" i="0" u="none" strike="noStrike" cap="none">
                <a:solidFill>
                  <a:schemeClr val="lt1"/>
                </a:solidFill>
                <a:latin typeface="Proxima Nova"/>
                <a:ea typeface="Proxima Nova"/>
                <a:cs typeface="Proxima Nova"/>
                <a:sym typeface="Proxima Nova"/>
              </a:defRPr>
            </a:lvl5pPr>
            <a:lvl6pPr marL="2286000" marR="0" lvl="5" indent="0" algn="l" rtl="0">
              <a:lnSpc>
                <a:spcPct val="100000"/>
              </a:lnSpc>
              <a:spcBef>
                <a:spcPts val="0"/>
              </a:spcBef>
              <a:spcAft>
                <a:spcPts val="0"/>
              </a:spcAft>
              <a:buClr>
                <a:schemeClr val="lt1"/>
              </a:buClr>
              <a:buFont typeface="Proxima Nova"/>
              <a:buNone/>
              <a:defRPr sz="2400" b="0" i="0" u="none" strike="noStrike" cap="none">
                <a:solidFill>
                  <a:schemeClr val="lt1"/>
                </a:solidFill>
                <a:latin typeface="Proxima Nova"/>
                <a:ea typeface="Proxima Nova"/>
                <a:cs typeface="Proxima Nova"/>
                <a:sym typeface="Proxima Nova"/>
              </a:defRPr>
            </a:lvl6pPr>
            <a:lvl7pPr marL="2743200" marR="0" lvl="6" indent="0" algn="l" rtl="0">
              <a:lnSpc>
                <a:spcPct val="100000"/>
              </a:lnSpc>
              <a:spcBef>
                <a:spcPts val="0"/>
              </a:spcBef>
              <a:spcAft>
                <a:spcPts val="0"/>
              </a:spcAft>
              <a:buClr>
                <a:schemeClr val="lt1"/>
              </a:buClr>
              <a:buFont typeface="Proxima Nova"/>
              <a:buNone/>
              <a:defRPr sz="2400" b="0" i="0" u="none" strike="noStrike" cap="none">
                <a:solidFill>
                  <a:schemeClr val="lt1"/>
                </a:solidFill>
                <a:latin typeface="Proxima Nova"/>
                <a:ea typeface="Proxima Nova"/>
                <a:cs typeface="Proxima Nova"/>
                <a:sym typeface="Proxima Nova"/>
              </a:defRPr>
            </a:lvl7pPr>
            <a:lvl8pPr marL="3200400" marR="0" lvl="7" indent="0" algn="l" rtl="0">
              <a:lnSpc>
                <a:spcPct val="100000"/>
              </a:lnSpc>
              <a:spcBef>
                <a:spcPts val="0"/>
              </a:spcBef>
              <a:spcAft>
                <a:spcPts val="0"/>
              </a:spcAft>
              <a:buClr>
                <a:schemeClr val="lt1"/>
              </a:buClr>
              <a:buFont typeface="Proxima Nova"/>
              <a:buNone/>
              <a:defRPr sz="2400" b="0" i="0" u="none" strike="noStrike" cap="none">
                <a:solidFill>
                  <a:schemeClr val="lt1"/>
                </a:solidFill>
                <a:latin typeface="Proxima Nova"/>
                <a:ea typeface="Proxima Nova"/>
                <a:cs typeface="Proxima Nova"/>
                <a:sym typeface="Proxima Nova"/>
              </a:defRPr>
            </a:lvl8pPr>
            <a:lvl9pPr marL="3657600" marR="0" lvl="8" indent="0" algn="l" rtl="0">
              <a:lnSpc>
                <a:spcPct val="100000"/>
              </a:lnSpc>
              <a:spcBef>
                <a:spcPts val="0"/>
              </a:spcBef>
              <a:spcAft>
                <a:spcPts val="0"/>
              </a:spcAft>
              <a:buClr>
                <a:schemeClr val="lt1"/>
              </a:buClr>
              <a:buFont typeface="Proxima Nova"/>
              <a:buNone/>
              <a:defRPr sz="2400" b="0" i="0" u="none" strike="noStrike" cap="none">
                <a:solidFill>
                  <a:schemeClr val="lt1"/>
                </a:solidFill>
                <a:latin typeface="Proxima Nova"/>
                <a:ea typeface="Proxima Nova"/>
                <a:cs typeface="Proxima Nova"/>
                <a:sym typeface="Proxima Nova"/>
              </a:defRPr>
            </a:lvl9pPr>
          </a:lstStyle>
          <a:p>
            <a:endParaRPr/>
          </a:p>
        </p:txBody>
      </p:sp>
      <p:sp>
        <p:nvSpPr>
          <p:cNvPr id="80" name="Shape 80"/>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buClr>
                <a:schemeClr val="lt1"/>
              </a:buClr>
              <a:buSzPct val="25000"/>
            </a:pPr>
            <a:fld id="{00000000-1234-1234-1234-123412341234}" type="slidenum">
              <a:rPr lang="en" sz="1400" smtClean="0">
                <a:solidFill>
                  <a:schemeClr val="lt1"/>
                </a:solidFill>
                <a:ea typeface="Arial"/>
                <a:cs typeface="Arial"/>
                <a:sym typeface="Arial"/>
              </a:rPr>
              <a:pPr>
                <a:buClr>
                  <a:schemeClr val="lt1"/>
                </a:buClr>
                <a:buSzPct val="25000"/>
              </a:pPr>
              <a:t>‹#›</a:t>
            </a:fld>
            <a:endParaRPr lang="en" sz="1400">
              <a:solidFill>
                <a:schemeClr val="lt1"/>
              </a:solidFill>
              <a:ea typeface="Arial"/>
              <a:cs typeface="Arial"/>
              <a:sym typeface="Arial"/>
            </a:endParaRPr>
          </a:p>
        </p:txBody>
      </p:sp>
    </p:spTree>
    <p:extLst>
      <p:ext uri="{BB962C8B-B14F-4D97-AF65-F5344CB8AC3E}">
        <p14:creationId xmlns:p14="http://schemas.microsoft.com/office/powerpoint/2010/main" val="37862601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81"/>
        <p:cNvGrpSpPr/>
        <p:nvPr/>
      </p:nvGrpSpPr>
      <p:grpSpPr>
        <a:xfrm>
          <a:off x="0" y="0"/>
          <a:ext cx="0" cy="0"/>
          <a:chOff x="0" y="0"/>
          <a:chExt cx="0" cy="0"/>
        </a:xfrm>
      </p:grpSpPr>
      <p:cxnSp>
        <p:nvCxnSpPr>
          <p:cNvPr id="82" name="Shape 82"/>
          <p:cNvCxnSpPr/>
          <p:nvPr/>
        </p:nvCxnSpPr>
        <p:spPr>
          <a:xfrm>
            <a:off x="0" y="3997533"/>
            <a:ext cx="12192000" cy="0"/>
          </a:xfrm>
          <a:prstGeom prst="straightConnector1">
            <a:avLst/>
          </a:prstGeom>
          <a:noFill/>
          <a:ln w="19050" cap="flat" cmpd="sng">
            <a:solidFill>
              <a:schemeClr val="lt2"/>
            </a:solidFill>
            <a:prstDash val="solid"/>
            <a:round/>
            <a:headEnd type="none" w="med" len="med"/>
            <a:tailEnd type="none" w="med" len="med"/>
          </a:ln>
        </p:spPr>
      </p:cxnSp>
      <p:sp>
        <p:nvSpPr>
          <p:cNvPr id="83" name="Shape 83"/>
          <p:cNvSpPr txBox="1">
            <a:spLocks noGrp="1"/>
          </p:cNvSpPr>
          <p:nvPr>
            <p:ph type="title"/>
          </p:nvPr>
        </p:nvSpPr>
        <p:spPr>
          <a:xfrm>
            <a:off x="680600" y="2743200"/>
            <a:ext cx="10830800" cy="1038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Proxima Nova"/>
              <a:buNone/>
              <a:defRPr sz="3600" b="0" i="0" u="none" strike="noStrike" cap="none">
                <a:solidFill>
                  <a:schemeClr val="lt1"/>
                </a:solidFill>
                <a:latin typeface="Proxima Nova"/>
                <a:ea typeface="Proxima Nova"/>
                <a:cs typeface="Proxima Nova"/>
                <a:sym typeface="Proxima Nova"/>
              </a:defRPr>
            </a:lvl1pPr>
            <a:lvl2pPr lvl="1" indent="0" rtl="0">
              <a:spcBef>
                <a:spcPts val="0"/>
              </a:spcBef>
              <a:buClr>
                <a:schemeClr val="lt1"/>
              </a:buClr>
              <a:buFont typeface="Proxima Nova"/>
              <a:buNone/>
              <a:defRPr sz="3600">
                <a:solidFill>
                  <a:schemeClr val="lt1"/>
                </a:solidFill>
                <a:latin typeface="Proxima Nova"/>
                <a:ea typeface="Proxima Nova"/>
                <a:cs typeface="Proxima Nova"/>
                <a:sym typeface="Proxima Nova"/>
              </a:defRPr>
            </a:lvl2pPr>
            <a:lvl3pPr lvl="2" indent="0" rtl="0">
              <a:spcBef>
                <a:spcPts val="0"/>
              </a:spcBef>
              <a:buClr>
                <a:schemeClr val="lt1"/>
              </a:buClr>
              <a:buFont typeface="Proxima Nova"/>
              <a:buNone/>
              <a:defRPr sz="3600">
                <a:solidFill>
                  <a:schemeClr val="lt1"/>
                </a:solidFill>
                <a:latin typeface="Proxima Nova"/>
                <a:ea typeface="Proxima Nova"/>
                <a:cs typeface="Proxima Nova"/>
                <a:sym typeface="Proxima Nova"/>
              </a:defRPr>
            </a:lvl3pPr>
            <a:lvl4pPr lvl="3" indent="0" rtl="0">
              <a:spcBef>
                <a:spcPts val="0"/>
              </a:spcBef>
              <a:buClr>
                <a:schemeClr val="lt1"/>
              </a:buClr>
              <a:buFont typeface="Proxima Nova"/>
              <a:buNone/>
              <a:defRPr sz="3600">
                <a:solidFill>
                  <a:schemeClr val="lt1"/>
                </a:solidFill>
                <a:latin typeface="Proxima Nova"/>
                <a:ea typeface="Proxima Nova"/>
                <a:cs typeface="Proxima Nova"/>
                <a:sym typeface="Proxima Nova"/>
              </a:defRPr>
            </a:lvl4pPr>
            <a:lvl5pPr lvl="4" indent="0" rtl="0">
              <a:spcBef>
                <a:spcPts val="0"/>
              </a:spcBef>
              <a:buClr>
                <a:schemeClr val="lt1"/>
              </a:buClr>
              <a:buFont typeface="Proxima Nova"/>
              <a:buNone/>
              <a:defRPr sz="3600">
                <a:solidFill>
                  <a:schemeClr val="lt1"/>
                </a:solidFill>
                <a:latin typeface="Proxima Nova"/>
                <a:ea typeface="Proxima Nova"/>
                <a:cs typeface="Proxima Nova"/>
                <a:sym typeface="Proxima Nova"/>
              </a:defRPr>
            </a:lvl5pPr>
            <a:lvl6pPr lvl="5" indent="0" rtl="0">
              <a:spcBef>
                <a:spcPts val="0"/>
              </a:spcBef>
              <a:buClr>
                <a:schemeClr val="lt1"/>
              </a:buClr>
              <a:buFont typeface="Proxima Nova"/>
              <a:buNone/>
              <a:defRPr sz="3600">
                <a:solidFill>
                  <a:schemeClr val="lt1"/>
                </a:solidFill>
                <a:latin typeface="Proxima Nova"/>
                <a:ea typeface="Proxima Nova"/>
                <a:cs typeface="Proxima Nova"/>
                <a:sym typeface="Proxima Nova"/>
              </a:defRPr>
            </a:lvl6pPr>
            <a:lvl7pPr lvl="6" indent="0" rtl="0">
              <a:spcBef>
                <a:spcPts val="0"/>
              </a:spcBef>
              <a:buClr>
                <a:schemeClr val="lt1"/>
              </a:buClr>
              <a:buFont typeface="Proxima Nova"/>
              <a:buNone/>
              <a:defRPr sz="3600">
                <a:solidFill>
                  <a:schemeClr val="lt1"/>
                </a:solidFill>
                <a:latin typeface="Proxima Nova"/>
                <a:ea typeface="Proxima Nova"/>
                <a:cs typeface="Proxima Nova"/>
                <a:sym typeface="Proxima Nova"/>
              </a:defRPr>
            </a:lvl7pPr>
            <a:lvl8pPr lvl="7" indent="0" rtl="0">
              <a:spcBef>
                <a:spcPts val="0"/>
              </a:spcBef>
              <a:buClr>
                <a:schemeClr val="lt1"/>
              </a:buClr>
              <a:buFont typeface="Proxima Nova"/>
              <a:buNone/>
              <a:defRPr sz="3600">
                <a:solidFill>
                  <a:schemeClr val="lt1"/>
                </a:solidFill>
                <a:latin typeface="Proxima Nova"/>
                <a:ea typeface="Proxima Nova"/>
                <a:cs typeface="Proxima Nova"/>
                <a:sym typeface="Proxima Nova"/>
              </a:defRPr>
            </a:lvl8pPr>
            <a:lvl9pPr lvl="8" indent="0" rtl="0">
              <a:spcBef>
                <a:spcPts val="0"/>
              </a:spcBef>
              <a:buClr>
                <a:schemeClr val="lt1"/>
              </a:buClr>
              <a:buFont typeface="Proxima Nova"/>
              <a:buNone/>
              <a:defRPr sz="3600">
                <a:solidFill>
                  <a:schemeClr val="lt1"/>
                </a:solidFill>
                <a:latin typeface="Proxima Nova"/>
                <a:ea typeface="Proxima Nova"/>
                <a:cs typeface="Proxima Nova"/>
                <a:sym typeface="Proxima Nova"/>
              </a:defRPr>
            </a:lvl9pPr>
          </a:lstStyle>
          <a:p>
            <a:endParaRPr/>
          </a:p>
        </p:txBody>
      </p:sp>
      <p:sp>
        <p:nvSpPr>
          <p:cNvPr id="84" name="Shape 84"/>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buClr>
                <a:schemeClr val="lt1"/>
              </a:buClr>
              <a:buSzPct val="25000"/>
            </a:pPr>
            <a:fld id="{00000000-1234-1234-1234-123412341234}" type="slidenum">
              <a:rPr lang="en" sz="1400" smtClean="0">
                <a:solidFill>
                  <a:schemeClr val="lt1"/>
                </a:solidFill>
                <a:ea typeface="Arial"/>
                <a:cs typeface="Arial"/>
                <a:sym typeface="Arial"/>
              </a:rPr>
              <a:pPr>
                <a:buClr>
                  <a:schemeClr val="lt1"/>
                </a:buClr>
                <a:buSzPct val="25000"/>
              </a:pPr>
              <a:t>‹#›</a:t>
            </a:fld>
            <a:endParaRPr lang="en" sz="1400">
              <a:solidFill>
                <a:schemeClr val="lt1"/>
              </a:solidFill>
              <a:ea typeface="Arial"/>
              <a:cs typeface="Arial"/>
              <a:sym typeface="Arial"/>
            </a:endParaRPr>
          </a:p>
        </p:txBody>
      </p:sp>
    </p:spTree>
    <p:extLst>
      <p:ext uri="{BB962C8B-B14F-4D97-AF65-F5344CB8AC3E}">
        <p14:creationId xmlns:p14="http://schemas.microsoft.com/office/powerpoint/2010/main" val="32725602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15600" y="593367"/>
            <a:ext cx="11360800" cy="763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Proxima Nova"/>
              <a:buNone/>
              <a:defRPr sz="2800" b="0" i="0" u="none" strike="noStrike" cap="none">
                <a:solidFill>
                  <a:schemeClr val="dk1"/>
                </a:solidFill>
                <a:latin typeface="Proxima Nova"/>
                <a:ea typeface="Proxima Nova"/>
                <a:cs typeface="Proxima Nova"/>
                <a:sym typeface="Proxima Nova"/>
              </a:defRPr>
            </a:lvl1pPr>
            <a:lvl2pPr lvl="1" indent="0" rtl="0">
              <a:spcBef>
                <a:spcPts val="0"/>
              </a:spcBef>
              <a:buClr>
                <a:schemeClr val="dk1"/>
              </a:buClr>
              <a:buFont typeface="Proxima Nova"/>
              <a:buNone/>
              <a:defRPr sz="2800">
                <a:solidFill>
                  <a:schemeClr val="dk1"/>
                </a:solidFill>
                <a:latin typeface="Proxima Nova"/>
                <a:ea typeface="Proxima Nova"/>
                <a:cs typeface="Proxima Nova"/>
                <a:sym typeface="Proxima Nova"/>
              </a:defRPr>
            </a:lvl2pPr>
            <a:lvl3pPr lvl="2" indent="0" rtl="0">
              <a:spcBef>
                <a:spcPts val="0"/>
              </a:spcBef>
              <a:buClr>
                <a:schemeClr val="dk1"/>
              </a:buClr>
              <a:buFont typeface="Proxima Nova"/>
              <a:buNone/>
              <a:defRPr sz="2800">
                <a:solidFill>
                  <a:schemeClr val="dk1"/>
                </a:solidFill>
                <a:latin typeface="Proxima Nova"/>
                <a:ea typeface="Proxima Nova"/>
                <a:cs typeface="Proxima Nova"/>
                <a:sym typeface="Proxima Nova"/>
              </a:defRPr>
            </a:lvl3pPr>
            <a:lvl4pPr lvl="3" indent="0" rtl="0">
              <a:spcBef>
                <a:spcPts val="0"/>
              </a:spcBef>
              <a:buClr>
                <a:schemeClr val="dk1"/>
              </a:buClr>
              <a:buFont typeface="Proxima Nova"/>
              <a:buNone/>
              <a:defRPr sz="2800">
                <a:solidFill>
                  <a:schemeClr val="dk1"/>
                </a:solidFill>
                <a:latin typeface="Proxima Nova"/>
                <a:ea typeface="Proxima Nova"/>
                <a:cs typeface="Proxima Nova"/>
                <a:sym typeface="Proxima Nova"/>
              </a:defRPr>
            </a:lvl4pPr>
            <a:lvl5pPr lvl="4" indent="0" rtl="0">
              <a:spcBef>
                <a:spcPts val="0"/>
              </a:spcBef>
              <a:buClr>
                <a:schemeClr val="dk1"/>
              </a:buClr>
              <a:buFont typeface="Proxima Nova"/>
              <a:buNone/>
              <a:defRPr sz="2800">
                <a:solidFill>
                  <a:schemeClr val="dk1"/>
                </a:solidFill>
                <a:latin typeface="Proxima Nova"/>
                <a:ea typeface="Proxima Nova"/>
                <a:cs typeface="Proxima Nova"/>
                <a:sym typeface="Proxima Nova"/>
              </a:defRPr>
            </a:lvl5pPr>
            <a:lvl6pPr lvl="5" indent="0" rtl="0">
              <a:spcBef>
                <a:spcPts val="0"/>
              </a:spcBef>
              <a:buClr>
                <a:schemeClr val="dk1"/>
              </a:buClr>
              <a:buFont typeface="Proxima Nova"/>
              <a:buNone/>
              <a:defRPr sz="2800">
                <a:solidFill>
                  <a:schemeClr val="dk1"/>
                </a:solidFill>
                <a:latin typeface="Proxima Nova"/>
                <a:ea typeface="Proxima Nova"/>
                <a:cs typeface="Proxima Nova"/>
                <a:sym typeface="Proxima Nova"/>
              </a:defRPr>
            </a:lvl6pPr>
            <a:lvl7pPr lvl="6" indent="0" rtl="0">
              <a:spcBef>
                <a:spcPts val="0"/>
              </a:spcBef>
              <a:buClr>
                <a:schemeClr val="dk1"/>
              </a:buClr>
              <a:buFont typeface="Proxima Nova"/>
              <a:buNone/>
              <a:defRPr sz="2800">
                <a:solidFill>
                  <a:schemeClr val="dk1"/>
                </a:solidFill>
                <a:latin typeface="Proxima Nova"/>
                <a:ea typeface="Proxima Nova"/>
                <a:cs typeface="Proxima Nova"/>
                <a:sym typeface="Proxima Nova"/>
              </a:defRPr>
            </a:lvl7pPr>
            <a:lvl8pPr lvl="7" indent="0" rtl="0">
              <a:spcBef>
                <a:spcPts val="0"/>
              </a:spcBef>
              <a:buClr>
                <a:schemeClr val="dk1"/>
              </a:buClr>
              <a:buFont typeface="Proxima Nova"/>
              <a:buNone/>
              <a:defRPr sz="2800">
                <a:solidFill>
                  <a:schemeClr val="dk1"/>
                </a:solidFill>
                <a:latin typeface="Proxima Nova"/>
                <a:ea typeface="Proxima Nova"/>
                <a:cs typeface="Proxima Nova"/>
                <a:sym typeface="Proxima Nova"/>
              </a:defRPr>
            </a:lvl8pPr>
            <a:lvl9pPr lvl="8" indent="0" rtl="0">
              <a:spcBef>
                <a:spcPts val="0"/>
              </a:spcBef>
              <a:buClr>
                <a:schemeClr val="dk1"/>
              </a:buClr>
              <a:buFont typeface="Proxima Nova"/>
              <a:buNone/>
              <a:defRPr sz="2800">
                <a:solidFill>
                  <a:schemeClr val="dk1"/>
                </a:solidFill>
                <a:latin typeface="Proxima Nova"/>
                <a:ea typeface="Proxima Nova"/>
                <a:cs typeface="Proxima Nova"/>
                <a:sym typeface="Proxima Nova"/>
              </a:defRPr>
            </a:lvl9pPr>
          </a:lstStyle>
          <a:p>
            <a:endParaRPr/>
          </a:p>
        </p:txBody>
      </p:sp>
      <p:sp>
        <p:nvSpPr>
          <p:cNvPr id="87" name="Shape 87"/>
          <p:cNvSpPr txBox="1">
            <a:spLocks noGrp="1"/>
          </p:cNvSpPr>
          <p:nvPr>
            <p:ph type="body" idx="1"/>
          </p:nvPr>
        </p:nvSpPr>
        <p:spPr>
          <a:xfrm>
            <a:off x="415600" y="1536633"/>
            <a:ext cx="5333200" cy="45552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1pPr>
            <a:lvl2pPr marL="457200" marR="0" lvl="1"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2pPr>
            <a:lvl3pPr marL="914400" marR="0" lvl="2"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3pPr>
            <a:lvl4pPr marL="1371600" marR="0" lvl="3"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4pPr>
            <a:lvl5pPr marL="1828800" marR="0" lvl="4"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5pPr>
            <a:lvl6pPr marL="2286000" marR="0" lvl="5"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6pPr>
            <a:lvl7pPr marL="2743200" marR="0" lvl="6"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7pPr>
            <a:lvl8pPr marL="3200400" marR="0" lvl="7"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8pPr>
            <a:lvl9pPr marL="3657600" marR="0" lvl="8"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9pPr>
          </a:lstStyle>
          <a:p>
            <a:endParaRPr/>
          </a:p>
        </p:txBody>
      </p:sp>
      <p:sp>
        <p:nvSpPr>
          <p:cNvPr id="88" name="Shape 88"/>
          <p:cNvSpPr txBox="1">
            <a:spLocks noGrp="1"/>
          </p:cNvSpPr>
          <p:nvPr>
            <p:ph type="body" idx="2"/>
          </p:nvPr>
        </p:nvSpPr>
        <p:spPr>
          <a:xfrm>
            <a:off x="6443200" y="1536633"/>
            <a:ext cx="5333200" cy="45552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1pPr>
            <a:lvl2pPr marL="457200" marR="0" lvl="1"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2pPr>
            <a:lvl3pPr marL="914400" marR="0" lvl="2"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3pPr>
            <a:lvl4pPr marL="1371600" marR="0" lvl="3"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4pPr>
            <a:lvl5pPr marL="1828800" marR="0" lvl="4"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5pPr>
            <a:lvl6pPr marL="2286000" marR="0" lvl="5"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6pPr>
            <a:lvl7pPr marL="2743200" marR="0" lvl="6"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7pPr>
            <a:lvl8pPr marL="3200400" marR="0" lvl="7"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8pPr>
            <a:lvl9pPr marL="3657600" marR="0" lvl="8" indent="0" algn="l" rtl="0">
              <a:lnSpc>
                <a:spcPct val="115000"/>
              </a:lnSpc>
              <a:spcBef>
                <a:spcPts val="0"/>
              </a:spcBef>
              <a:spcAft>
                <a:spcPts val="1600"/>
              </a:spcAft>
              <a:buClr>
                <a:schemeClr val="accent3"/>
              </a:buClr>
              <a:buFont typeface="Proxima Nova"/>
              <a:buNone/>
              <a:defRPr sz="1200" b="0" i="0" u="none" strike="noStrike" cap="none">
                <a:solidFill>
                  <a:schemeClr val="accent3"/>
                </a:solidFill>
                <a:latin typeface="Proxima Nova"/>
                <a:ea typeface="Proxima Nova"/>
                <a:cs typeface="Proxima Nova"/>
                <a:sym typeface="Proxima Nova"/>
              </a:defRPr>
            </a:lvl9pPr>
          </a:lstStyle>
          <a:p>
            <a:endParaRPr/>
          </a:p>
        </p:txBody>
      </p:sp>
      <p:sp>
        <p:nvSpPr>
          <p:cNvPr id="89" name="Shape 89"/>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buClr>
                <a:srgbClr val="000000"/>
              </a:buClr>
              <a:buSzPct val="25000"/>
            </a:pPr>
            <a:fld id="{00000000-1234-1234-1234-123412341234}" type="slidenum">
              <a:rPr lang="en" sz="1400" smtClean="0">
                <a:solidFill>
                  <a:srgbClr val="000000"/>
                </a:solidFill>
                <a:ea typeface="Arial"/>
                <a:cs typeface="Arial"/>
                <a:sym typeface="Arial"/>
              </a:rPr>
              <a:pPr>
                <a:buClr>
                  <a:srgbClr val="000000"/>
                </a:buClr>
                <a:buSzPct val="25000"/>
              </a:pPr>
              <a:t>‹#›</a:t>
            </a:fld>
            <a:endParaRPr lang="en" sz="1400">
              <a:solidFill>
                <a:srgbClr val="000000"/>
              </a:solidFill>
              <a:ea typeface="Arial"/>
              <a:cs typeface="Arial"/>
              <a:sym typeface="Arial"/>
            </a:endParaRPr>
          </a:p>
        </p:txBody>
      </p:sp>
    </p:spTree>
    <p:extLst>
      <p:ext uri="{BB962C8B-B14F-4D97-AF65-F5344CB8AC3E}">
        <p14:creationId xmlns:p14="http://schemas.microsoft.com/office/powerpoint/2010/main" val="12282281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90"/>
        <p:cNvGrpSpPr/>
        <p:nvPr/>
      </p:nvGrpSpPr>
      <p:grpSpPr>
        <a:xfrm>
          <a:off x="0" y="0"/>
          <a:ext cx="0" cy="0"/>
          <a:chOff x="0" y="0"/>
          <a:chExt cx="0" cy="0"/>
        </a:xfrm>
      </p:grpSpPr>
      <p:sp>
        <p:nvSpPr>
          <p:cNvPr id="91" name="Shape 91"/>
          <p:cNvSpPr/>
          <p:nvPr/>
        </p:nvSpPr>
        <p:spPr>
          <a:xfrm>
            <a:off x="6096000" y="100"/>
            <a:ext cx="6096000" cy="6858000"/>
          </a:xfrm>
          <a:prstGeom prst="rect">
            <a:avLst/>
          </a:prstGeom>
          <a:solidFill>
            <a:schemeClr val="dk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92" name="Shape 92"/>
          <p:cNvCxnSpPr/>
          <p:nvPr/>
        </p:nvCxnSpPr>
        <p:spPr>
          <a:xfrm>
            <a:off x="6706233" y="5994000"/>
            <a:ext cx="624400" cy="0"/>
          </a:xfrm>
          <a:prstGeom prst="straightConnector1">
            <a:avLst/>
          </a:prstGeom>
          <a:noFill/>
          <a:ln w="19050" cap="flat" cmpd="sng">
            <a:solidFill>
              <a:schemeClr val="lt2"/>
            </a:solidFill>
            <a:prstDash val="solid"/>
            <a:round/>
            <a:headEnd type="none" w="med" len="med"/>
            <a:tailEnd type="none" w="med" len="med"/>
          </a:ln>
        </p:spPr>
      </p:cxnSp>
      <p:sp>
        <p:nvSpPr>
          <p:cNvPr id="93" name="Shape 93"/>
          <p:cNvSpPr txBox="1">
            <a:spLocks noGrp="1"/>
          </p:cNvSpPr>
          <p:nvPr>
            <p:ph type="title"/>
          </p:nvPr>
        </p:nvSpPr>
        <p:spPr>
          <a:xfrm>
            <a:off x="354000" y="1607767"/>
            <a:ext cx="5393600" cy="20128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Proxima Nova"/>
              <a:buNone/>
              <a:defRPr sz="4200" b="0" i="0" u="none" strike="noStrike" cap="none">
                <a:solidFill>
                  <a:schemeClr val="dk1"/>
                </a:solidFill>
                <a:latin typeface="Proxima Nova"/>
                <a:ea typeface="Proxima Nova"/>
                <a:cs typeface="Proxima Nova"/>
                <a:sym typeface="Proxima Nova"/>
              </a:defRPr>
            </a:lvl1pPr>
            <a:lvl2pPr lvl="1" indent="0" algn="ctr" rtl="0">
              <a:spcBef>
                <a:spcPts val="0"/>
              </a:spcBef>
              <a:buClr>
                <a:schemeClr val="dk1"/>
              </a:buClr>
              <a:buFont typeface="Proxima Nova"/>
              <a:buNone/>
              <a:defRPr sz="4200">
                <a:solidFill>
                  <a:schemeClr val="dk1"/>
                </a:solidFill>
                <a:latin typeface="Proxima Nova"/>
                <a:ea typeface="Proxima Nova"/>
                <a:cs typeface="Proxima Nova"/>
                <a:sym typeface="Proxima Nova"/>
              </a:defRPr>
            </a:lvl2pPr>
            <a:lvl3pPr lvl="2" indent="0" algn="ctr" rtl="0">
              <a:spcBef>
                <a:spcPts val="0"/>
              </a:spcBef>
              <a:buClr>
                <a:schemeClr val="dk1"/>
              </a:buClr>
              <a:buFont typeface="Proxima Nova"/>
              <a:buNone/>
              <a:defRPr sz="4200">
                <a:solidFill>
                  <a:schemeClr val="dk1"/>
                </a:solidFill>
                <a:latin typeface="Proxima Nova"/>
                <a:ea typeface="Proxima Nova"/>
                <a:cs typeface="Proxima Nova"/>
                <a:sym typeface="Proxima Nova"/>
              </a:defRPr>
            </a:lvl3pPr>
            <a:lvl4pPr lvl="3" indent="0" algn="ctr" rtl="0">
              <a:spcBef>
                <a:spcPts val="0"/>
              </a:spcBef>
              <a:buClr>
                <a:schemeClr val="dk1"/>
              </a:buClr>
              <a:buFont typeface="Proxima Nova"/>
              <a:buNone/>
              <a:defRPr sz="4200">
                <a:solidFill>
                  <a:schemeClr val="dk1"/>
                </a:solidFill>
                <a:latin typeface="Proxima Nova"/>
                <a:ea typeface="Proxima Nova"/>
                <a:cs typeface="Proxima Nova"/>
                <a:sym typeface="Proxima Nova"/>
              </a:defRPr>
            </a:lvl4pPr>
            <a:lvl5pPr lvl="4" indent="0" algn="ctr" rtl="0">
              <a:spcBef>
                <a:spcPts val="0"/>
              </a:spcBef>
              <a:buClr>
                <a:schemeClr val="dk1"/>
              </a:buClr>
              <a:buFont typeface="Proxima Nova"/>
              <a:buNone/>
              <a:defRPr sz="4200">
                <a:solidFill>
                  <a:schemeClr val="dk1"/>
                </a:solidFill>
                <a:latin typeface="Proxima Nova"/>
                <a:ea typeface="Proxima Nova"/>
                <a:cs typeface="Proxima Nova"/>
                <a:sym typeface="Proxima Nova"/>
              </a:defRPr>
            </a:lvl5pPr>
            <a:lvl6pPr lvl="5" indent="0" algn="ctr" rtl="0">
              <a:spcBef>
                <a:spcPts val="0"/>
              </a:spcBef>
              <a:buClr>
                <a:schemeClr val="dk1"/>
              </a:buClr>
              <a:buFont typeface="Proxima Nova"/>
              <a:buNone/>
              <a:defRPr sz="4200">
                <a:solidFill>
                  <a:schemeClr val="dk1"/>
                </a:solidFill>
                <a:latin typeface="Proxima Nova"/>
                <a:ea typeface="Proxima Nova"/>
                <a:cs typeface="Proxima Nova"/>
                <a:sym typeface="Proxima Nova"/>
              </a:defRPr>
            </a:lvl6pPr>
            <a:lvl7pPr lvl="6" indent="0" algn="ctr" rtl="0">
              <a:spcBef>
                <a:spcPts val="0"/>
              </a:spcBef>
              <a:buClr>
                <a:schemeClr val="dk1"/>
              </a:buClr>
              <a:buFont typeface="Proxima Nova"/>
              <a:buNone/>
              <a:defRPr sz="4200">
                <a:solidFill>
                  <a:schemeClr val="dk1"/>
                </a:solidFill>
                <a:latin typeface="Proxima Nova"/>
                <a:ea typeface="Proxima Nova"/>
                <a:cs typeface="Proxima Nova"/>
                <a:sym typeface="Proxima Nova"/>
              </a:defRPr>
            </a:lvl7pPr>
            <a:lvl8pPr lvl="7" indent="0" algn="ctr" rtl="0">
              <a:spcBef>
                <a:spcPts val="0"/>
              </a:spcBef>
              <a:buClr>
                <a:schemeClr val="dk1"/>
              </a:buClr>
              <a:buFont typeface="Proxima Nova"/>
              <a:buNone/>
              <a:defRPr sz="4200">
                <a:solidFill>
                  <a:schemeClr val="dk1"/>
                </a:solidFill>
                <a:latin typeface="Proxima Nova"/>
                <a:ea typeface="Proxima Nova"/>
                <a:cs typeface="Proxima Nova"/>
                <a:sym typeface="Proxima Nova"/>
              </a:defRPr>
            </a:lvl8pPr>
            <a:lvl9pPr lvl="8" indent="0" algn="ctr" rtl="0">
              <a:spcBef>
                <a:spcPts val="0"/>
              </a:spcBef>
              <a:buClr>
                <a:schemeClr val="dk1"/>
              </a:buClr>
              <a:buFont typeface="Proxima Nova"/>
              <a:buNone/>
              <a:defRPr sz="4200">
                <a:solidFill>
                  <a:schemeClr val="dk1"/>
                </a:solidFill>
                <a:latin typeface="Proxima Nova"/>
                <a:ea typeface="Proxima Nova"/>
                <a:cs typeface="Proxima Nova"/>
                <a:sym typeface="Proxima Nova"/>
              </a:defRPr>
            </a:lvl9pPr>
          </a:lstStyle>
          <a:p>
            <a:endParaRPr/>
          </a:p>
        </p:txBody>
      </p:sp>
      <p:sp>
        <p:nvSpPr>
          <p:cNvPr id="94" name="Shape 94"/>
          <p:cNvSpPr txBox="1">
            <a:spLocks noGrp="1"/>
          </p:cNvSpPr>
          <p:nvPr>
            <p:ph type="subTitle" idx="1"/>
          </p:nvPr>
        </p:nvSpPr>
        <p:spPr>
          <a:xfrm>
            <a:off x="354000" y="3692000"/>
            <a:ext cx="5393600" cy="17940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accent3"/>
              </a:buClr>
              <a:buFont typeface="Proxima Nova"/>
              <a:buNone/>
              <a:defRPr sz="2100" b="0" i="0" u="none" strike="noStrike" cap="none">
                <a:solidFill>
                  <a:schemeClr val="accent3"/>
                </a:solidFill>
                <a:latin typeface="Proxima Nova"/>
                <a:ea typeface="Proxima Nova"/>
                <a:cs typeface="Proxima Nova"/>
                <a:sym typeface="Proxima Nova"/>
              </a:defRPr>
            </a:lvl1pPr>
            <a:lvl2pPr marL="457200" marR="0" lvl="1" indent="0" algn="ctr" rtl="0">
              <a:lnSpc>
                <a:spcPct val="100000"/>
              </a:lnSpc>
              <a:spcBef>
                <a:spcPts val="0"/>
              </a:spcBef>
              <a:spcAft>
                <a:spcPts val="0"/>
              </a:spcAft>
              <a:buClr>
                <a:schemeClr val="accent3"/>
              </a:buClr>
              <a:buFont typeface="Proxima Nova"/>
              <a:buNone/>
              <a:defRPr sz="2100" b="0" i="0" u="none" strike="noStrike" cap="none">
                <a:solidFill>
                  <a:schemeClr val="accent3"/>
                </a:solidFill>
                <a:latin typeface="Proxima Nova"/>
                <a:ea typeface="Proxima Nova"/>
                <a:cs typeface="Proxima Nova"/>
                <a:sym typeface="Proxima Nova"/>
              </a:defRPr>
            </a:lvl2pPr>
            <a:lvl3pPr marL="914400" marR="0" lvl="2" indent="0" algn="ctr" rtl="0">
              <a:lnSpc>
                <a:spcPct val="100000"/>
              </a:lnSpc>
              <a:spcBef>
                <a:spcPts val="0"/>
              </a:spcBef>
              <a:spcAft>
                <a:spcPts val="0"/>
              </a:spcAft>
              <a:buClr>
                <a:schemeClr val="accent3"/>
              </a:buClr>
              <a:buFont typeface="Proxima Nova"/>
              <a:buNone/>
              <a:defRPr sz="2100" b="0" i="0" u="none" strike="noStrike" cap="none">
                <a:solidFill>
                  <a:schemeClr val="accent3"/>
                </a:solidFill>
                <a:latin typeface="Proxima Nova"/>
                <a:ea typeface="Proxima Nova"/>
                <a:cs typeface="Proxima Nova"/>
                <a:sym typeface="Proxima Nova"/>
              </a:defRPr>
            </a:lvl3pPr>
            <a:lvl4pPr marL="1371600" marR="0" lvl="3" indent="0" algn="ctr" rtl="0">
              <a:lnSpc>
                <a:spcPct val="100000"/>
              </a:lnSpc>
              <a:spcBef>
                <a:spcPts val="0"/>
              </a:spcBef>
              <a:spcAft>
                <a:spcPts val="0"/>
              </a:spcAft>
              <a:buClr>
                <a:schemeClr val="accent3"/>
              </a:buClr>
              <a:buFont typeface="Proxima Nova"/>
              <a:buNone/>
              <a:defRPr sz="2100" b="0" i="0" u="none" strike="noStrike" cap="none">
                <a:solidFill>
                  <a:schemeClr val="accent3"/>
                </a:solidFill>
                <a:latin typeface="Proxima Nova"/>
                <a:ea typeface="Proxima Nova"/>
                <a:cs typeface="Proxima Nova"/>
                <a:sym typeface="Proxima Nova"/>
              </a:defRPr>
            </a:lvl4pPr>
            <a:lvl5pPr marL="1828800" marR="0" lvl="4" indent="0" algn="ctr" rtl="0">
              <a:lnSpc>
                <a:spcPct val="100000"/>
              </a:lnSpc>
              <a:spcBef>
                <a:spcPts val="0"/>
              </a:spcBef>
              <a:spcAft>
                <a:spcPts val="0"/>
              </a:spcAft>
              <a:buClr>
                <a:schemeClr val="accent3"/>
              </a:buClr>
              <a:buFont typeface="Proxima Nova"/>
              <a:buNone/>
              <a:defRPr sz="2100" b="0" i="0" u="none" strike="noStrike" cap="none">
                <a:solidFill>
                  <a:schemeClr val="accent3"/>
                </a:solidFill>
                <a:latin typeface="Proxima Nova"/>
                <a:ea typeface="Proxima Nova"/>
                <a:cs typeface="Proxima Nova"/>
                <a:sym typeface="Proxima Nova"/>
              </a:defRPr>
            </a:lvl5pPr>
            <a:lvl6pPr marL="2286000" marR="0" lvl="5" indent="0" algn="ctr" rtl="0">
              <a:lnSpc>
                <a:spcPct val="100000"/>
              </a:lnSpc>
              <a:spcBef>
                <a:spcPts val="0"/>
              </a:spcBef>
              <a:spcAft>
                <a:spcPts val="0"/>
              </a:spcAft>
              <a:buClr>
                <a:schemeClr val="accent3"/>
              </a:buClr>
              <a:buFont typeface="Proxima Nova"/>
              <a:buNone/>
              <a:defRPr sz="2100" b="0" i="0" u="none" strike="noStrike" cap="none">
                <a:solidFill>
                  <a:schemeClr val="accent3"/>
                </a:solidFill>
                <a:latin typeface="Proxima Nova"/>
                <a:ea typeface="Proxima Nova"/>
                <a:cs typeface="Proxima Nova"/>
                <a:sym typeface="Proxima Nova"/>
              </a:defRPr>
            </a:lvl6pPr>
            <a:lvl7pPr marL="2743200" marR="0" lvl="6" indent="0" algn="ctr" rtl="0">
              <a:lnSpc>
                <a:spcPct val="100000"/>
              </a:lnSpc>
              <a:spcBef>
                <a:spcPts val="0"/>
              </a:spcBef>
              <a:spcAft>
                <a:spcPts val="0"/>
              </a:spcAft>
              <a:buClr>
                <a:schemeClr val="accent3"/>
              </a:buClr>
              <a:buFont typeface="Proxima Nova"/>
              <a:buNone/>
              <a:defRPr sz="2100" b="0" i="0" u="none" strike="noStrike" cap="none">
                <a:solidFill>
                  <a:schemeClr val="accent3"/>
                </a:solidFill>
                <a:latin typeface="Proxima Nova"/>
                <a:ea typeface="Proxima Nova"/>
                <a:cs typeface="Proxima Nova"/>
                <a:sym typeface="Proxima Nova"/>
              </a:defRPr>
            </a:lvl7pPr>
            <a:lvl8pPr marL="3200400" marR="0" lvl="7" indent="0" algn="ctr" rtl="0">
              <a:lnSpc>
                <a:spcPct val="100000"/>
              </a:lnSpc>
              <a:spcBef>
                <a:spcPts val="0"/>
              </a:spcBef>
              <a:spcAft>
                <a:spcPts val="0"/>
              </a:spcAft>
              <a:buClr>
                <a:schemeClr val="accent3"/>
              </a:buClr>
              <a:buFont typeface="Proxima Nova"/>
              <a:buNone/>
              <a:defRPr sz="2100" b="0" i="0" u="none" strike="noStrike" cap="none">
                <a:solidFill>
                  <a:schemeClr val="accent3"/>
                </a:solidFill>
                <a:latin typeface="Proxima Nova"/>
                <a:ea typeface="Proxima Nova"/>
                <a:cs typeface="Proxima Nova"/>
                <a:sym typeface="Proxima Nova"/>
              </a:defRPr>
            </a:lvl8pPr>
            <a:lvl9pPr marL="3657600" marR="0" lvl="8" indent="0" algn="ctr" rtl="0">
              <a:lnSpc>
                <a:spcPct val="100000"/>
              </a:lnSpc>
              <a:spcBef>
                <a:spcPts val="0"/>
              </a:spcBef>
              <a:spcAft>
                <a:spcPts val="0"/>
              </a:spcAft>
              <a:buClr>
                <a:schemeClr val="accent3"/>
              </a:buClr>
              <a:buFont typeface="Proxima Nova"/>
              <a:buNone/>
              <a:defRPr sz="2100" b="0" i="0" u="none" strike="noStrike" cap="none">
                <a:solidFill>
                  <a:schemeClr val="accent3"/>
                </a:solidFill>
                <a:latin typeface="Proxima Nova"/>
                <a:ea typeface="Proxima Nova"/>
                <a:cs typeface="Proxima Nova"/>
                <a:sym typeface="Proxima Nova"/>
              </a:defRPr>
            </a:lvl9pPr>
          </a:lstStyle>
          <a:p>
            <a:endParaRPr/>
          </a:p>
        </p:txBody>
      </p:sp>
      <p:sp>
        <p:nvSpPr>
          <p:cNvPr id="95" name="Shape 95"/>
          <p:cNvSpPr txBox="1">
            <a:spLocks noGrp="1"/>
          </p:cNvSpPr>
          <p:nvPr>
            <p:ph type="body" idx="2"/>
          </p:nvPr>
        </p:nvSpPr>
        <p:spPr>
          <a:xfrm>
            <a:off x="6586000" y="965600"/>
            <a:ext cx="5116000" cy="4926800"/>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1600"/>
              </a:spcAft>
              <a:buClr>
                <a:schemeClr val="lt1"/>
              </a:buClr>
              <a:buFont typeface="Proxima Nova"/>
              <a:buNone/>
              <a:defRPr sz="1800" b="0" i="0" u="none" strike="noStrike" cap="none">
                <a:solidFill>
                  <a:schemeClr val="lt1"/>
                </a:solidFill>
                <a:latin typeface="Proxima Nova"/>
                <a:ea typeface="Proxima Nova"/>
                <a:cs typeface="Proxima Nova"/>
                <a:sym typeface="Proxima Nova"/>
              </a:defRPr>
            </a:lvl1pPr>
            <a:lvl2pPr marL="457200" marR="0" lvl="1" indent="0" algn="l" rtl="0">
              <a:lnSpc>
                <a:spcPct val="115000"/>
              </a:lnSpc>
              <a:spcBef>
                <a:spcPts val="0"/>
              </a:spcBef>
              <a:spcAft>
                <a:spcPts val="1600"/>
              </a:spcAft>
              <a:buClr>
                <a:schemeClr val="lt1"/>
              </a:buClr>
              <a:buFont typeface="Proxima Nova"/>
              <a:buNone/>
              <a:defRPr sz="1400" b="0" i="0" u="none" strike="noStrike" cap="none">
                <a:solidFill>
                  <a:schemeClr val="lt1"/>
                </a:solidFill>
                <a:latin typeface="Proxima Nova"/>
                <a:ea typeface="Proxima Nova"/>
                <a:cs typeface="Proxima Nova"/>
                <a:sym typeface="Proxima Nova"/>
              </a:defRPr>
            </a:lvl2pPr>
            <a:lvl3pPr marL="914400" marR="0" lvl="2" indent="0" algn="l" rtl="0">
              <a:lnSpc>
                <a:spcPct val="115000"/>
              </a:lnSpc>
              <a:spcBef>
                <a:spcPts val="0"/>
              </a:spcBef>
              <a:spcAft>
                <a:spcPts val="1600"/>
              </a:spcAft>
              <a:buClr>
                <a:schemeClr val="lt1"/>
              </a:buClr>
              <a:buFont typeface="Proxima Nova"/>
              <a:buNone/>
              <a:defRPr sz="1400" b="0" i="0" u="none" strike="noStrike" cap="none">
                <a:solidFill>
                  <a:schemeClr val="lt1"/>
                </a:solidFill>
                <a:latin typeface="Proxima Nova"/>
                <a:ea typeface="Proxima Nova"/>
                <a:cs typeface="Proxima Nova"/>
                <a:sym typeface="Proxima Nova"/>
              </a:defRPr>
            </a:lvl3pPr>
            <a:lvl4pPr marL="1371600" marR="0" lvl="3" indent="0" algn="l" rtl="0">
              <a:lnSpc>
                <a:spcPct val="115000"/>
              </a:lnSpc>
              <a:spcBef>
                <a:spcPts val="0"/>
              </a:spcBef>
              <a:spcAft>
                <a:spcPts val="1600"/>
              </a:spcAft>
              <a:buClr>
                <a:schemeClr val="lt1"/>
              </a:buClr>
              <a:buFont typeface="Proxima Nova"/>
              <a:buNone/>
              <a:defRPr sz="1400" b="0" i="0" u="none" strike="noStrike" cap="none">
                <a:solidFill>
                  <a:schemeClr val="lt1"/>
                </a:solidFill>
                <a:latin typeface="Proxima Nova"/>
                <a:ea typeface="Proxima Nova"/>
                <a:cs typeface="Proxima Nova"/>
                <a:sym typeface="Proxima Nova"/>
              </a:defRPr>
            </a:lvl4pPr>
            <a:lvl5pPr marL="1828800" marR="0" lvl="4" indent="0" algn="l" rtl="0">
              <a:lnSpc>
                <a:spcPct val="115000"/>
              </a:lnSpc>
              <a:spcBef>
                <a:spcPts val="0"/>
              </a:spcBef>
              <a:spcAft>
                <a:spcPts val="1600"/>
              </a:spcAft>
              <a:buClr>
                <a:schemeClr val="lt1"/>
              </a:buClr>
              <a:buFont typeface="Proxima Nova"/>
              <a:buNone/>
              <a:defRPr sz="1400" b="0" i="0" u="none" strike="noStrike" cap="none">
                <a:solidFill>
                  <a:schemeClr val="lt1"/>
                </a:solidFill>
                <a:latin typeface="Proxima Nova"/>
                <a:ea typeface="Proxima Nova"/>
                <a:cs typeface="Proxima Nova"/>
                <a:sym typeface="Proxima Nova"/>
              </a:defRPr>
            </a:lvl5pPr>
            <a:lvl6pPr marL="2286000" marR="0" lvl="5" indent="0" algn="l" rtl="0">
              <a:lnSpc>
                <a:spcPct val="115000"/>
              </a:lnSpc>
              <a:spcBef>
                <a:spcPts val="0"/>
              </a:spcBef>
              <a:spcAft>
                <a:spcPts val="1600"/>
              </a:spcAft>
              <a:buClr>
                <a:schemeClr val="lt1"/>
              </a:buClr>
              <a:buFont typeface="Proxima Nova"/>
              <a:buNone/>
              <a:defRPr sz="1400" b="0" i="0" u="none" strike="noStrike" cap="none">
                <a:solidFill>
                  <a:schemeClr val="lt1"/>
                </a:solidFill>
                <a:latin typeface="Proxima Nova"/>
                <a:ea typeface="Proxima Nova"/>
                <a:cs typeface="Proxima Nova"/>
                <a:sym typeface="Proxima Nova"/>
              </a:defRPr>
            </a:lvl6pPr>
            <a:lvl7pPr marL="2743200" marR="0" lvl="6" indent="0" algn="l" rtl="0">
              <a:lnSpc>
                <a:spcPct val="115000"/>
              </a:lnSpc>
              <a:spcBef>
                <a:spcPts val="0"/>
              </a:spcBef>
              <a:spcAft>
                <a:spcPts val="1600"/>
              </a:spcAft>
              <a:buClr>
                <a:schemeClr val="lt1"/>
              </a:buClr>
              <a:buFont typeface="Proxima Nova"/>
              <a:buNone/>
              <a:defRPr sz="1400" b="0" i="0" u="none" strike="noStrike" cap="none">
                <a:solidFill>
                  <a:schemeClr val="lt1"/>
                </a:solidFill>
                <a:latin typeface="Proxima Nova"/>
                <a:ea typeface="Proxima Nova"/>
                <a:cs typeface="Proxima Nova"/>
                <a:sym typeface="Proxima Nova"/>
              </a:defRPr>
            </a:lvl7pPr>
            <a:lvl8pPr marL="3200400" marR="0" lvl="7" indent="0" algn="l" rtl="0">
              <a:lnSpc>
                <a:spcPct val="115000"/>
              </a:lnSpc>
              <a:spcBef>
                <a:spcPts val="0"/>
              </a:spcBef>
              <a:spcAft>
                <a:spcPts val="1600"/>
              </a:spcAft>
              <a:buClr>
                <a:schemeClr val="lt1"/>
              </a:buClr>
              <a:buFont typeface="Proxima Nova"/>
              <a:buNone/>
              <a:defRPr sz="1400" b="0" i="0" u="none" strike="noStrike" cap="none">
                <a:solidFill>
                  <a:schemeClr val="lt1"/>
                </a:solidFill>
                <a:latin typeface="Proxima Nova"/>
                <a:ea typeface="Proxima Nova"/>
                <a:cs typeface="Proxima Nova"/>
                <a:sym typeface="Proxima Nova"/>
              </a:defRPr>
            </a:lvl8pPr>
            <a:lvl9pPr marL="3657600" marR="0" lvl="8" indent="0" algn="l" rtl="0">
              <a:lnSpc>
                <a:spcPct val="115000"/>
              </a:lnSpc>
              <a:spcBef>
                <a:spcPts val="0"/>
              </a:spcBef>
              <a:spcAft>
                <a:spcPts val="1600"/>
              </a:spcAft>
              <a:buClr>
                <a:schemeClr val="lt1"/>
              </a:buClr>
              <a:buFont typeface="Proxima Nova"/>
              <a:buNone/>
              <a:defRPr sz="1400" b="0" i="0" u="none" strike="noStrike" cap="none">
                <a:solidFill>
                  <a:schemeClr val="lt1"/>
                </a:solidFill>
                <a:latin typeface="Proxima Nova"/>
                <a:ea typeface="Proxima Nova"/>
                <a:cs typeface="Proxima Nova"/>
                <a:sym typeface="Proxima Nova"/>
              </a:defRPr>
            </a:lvl9pPr>
          </a:lstStyle>
          <a:p>
            <a:endParaRPr/>
          </a:p>
        </p:txBody>
      </p:sp>
      <p:sp>
        <p:nvSpPr>
          <p:cNvPr id="96" name="Shape 96"/>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buClr>
                <a:schemeClr val="lt1"/>
              </a:buClr>
              <a:buSzPct val="25000"/>
            </a:pPr>
            <a:fld id="{00000000-1234-1234-1234-123412341234}" type="slidenum">
              <a:rPr lang="en" sz="1400" smtClean="0">
                <a:solidFill>
                  <a:schemeClr val="lt1"/>
                </a:solidFill>
                <a:ea typeface="Arial"/>
                <a:cs typeface="Arial"/>
                <a:sym typeface="Arial"/>
              </a:rPr>
              <a:pPr>
                <a:buClr>
                  <a:schemeClr val="lt1"/>
                </a:buClr>
                <a:buSzPct val="25000"/>
              </a:pPr>
              <a:t>‹#›</a:t>
            </a:fld>
            <a:endParaRPr lang="en" sz="1400">
              <a:solidFill>
                <a:schemeClr val="lt1"/>
              </a:solidFill>
              <a:ea typeface="Arial"/>
              <a:cs typeface="Arial"/>
              <a:sym typeface="Arial"/>
            </a:endParaRPr>
          </a:p>
        </p:txBody>
      </p:sp>
    </p:spTree>
    <p:extLst>
      <p:ext uri="{BB962C8B-B14F-4D97-AF65-F5344CB8AC3E}">
        <p14:creationId xmlns:p14="http://schemas.microsoft.com/office/powerpoint/2010/main" val="1710582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Big number">
    <p:spTree>
      <p:nvGrpSpPr>
        <p:cNvPr id="1" name="Shape 97"/>
        <p:cNvGrpSpPr/>
        <p:nvPr/>
      </p:nvGrpSpPr>
      <p:grpSpPr>
        <a:xfrm>
          <a:off x="0" y="0"/>
          <a:ext cx="0" cy="0"/>
          <a:chOff x="0" y="0"/>
          <a:chExt cx="0" cy="0"/>
        </a:xfrm>
      </p:grpSpPr>
      <p:sp>
        <p:nvSpPr>
          <p:cNvPr id="98" name="Shape 98"/>
          <p:cNvSpPr/>
          <p:nvPr/>
        </p:nvSpPr>
        <p:spPr>
          <a:xfrm>
            <a:off x="0" y="6727600"/>
            <a:ext cx="12192000" cy="130400"/>
          </a:xfrm>
          <a:prstGeom prst="rect">
            <a:avLst/>
          </a:prstGeom>
          <a:solidFill>
            <a:schemeClr val="l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9" name="Shape 99"/>
          <p:cNvSpPr txBox="1">
            <a:spLocks noGrp="1"/>
          </p:cNvSpPr>
          <p:nvPr>
            <p:ph type="title"/>
          </p:nvPr>
        </p:nvSpPr>
        <p:spPr>
          <a:xfrm>
            <a:off x="415600" y="1321967"/>
            <a:ext cx="11360800" cy="2557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Proxima Nova"/>
              <a:buNone/>
              <a:defRPr sz="14000" b="1" i="0" u="none" strike="noStrike" cap="none">
                <a:solidFill>
                  <a:schemeClr val="dk1"/>
                </a:solidFill>
                <a:latin typeface="Proxima Nova"/>
                <a:ea typeface="Proxima Nova"/>
                <a:cs typeface="Proxima Nova"/>
                <a:sym typeface="Proxima Nova"/>
              </a:defRPr>
            </a:lvl1pPr>
            <a:lvl2pPr lvl="1" indent="0" algn="ctr" rtl="0">
              <a:spcBef>
                <a:spcPts val="0"/>
              </a:spcBef>
              <a:buClr>
                <a:schemeClr val="dk1"/>
              </a:buClr>
              <a:buFont typeface="Proxima Nova"/>
              <a:buNone/>
              <a:defRPr sz="14000" b="1">
                <a:solidFill>
                  <a:schemeClr val="dk1"/>
                </a:solidFill>
                <a:latin typeface="Proxima Nova"/>
                <a:ea typeface="Proxima Nova"/>
                <a:cs typeface="Proxima Nova"/>
                <a:sym typeface="Proxima Nova"/>
              </a:defRPr>
            </a:lvl2pPr>
            <a:lvl3pPr lvl="2" indent="0" algn="ctr" rtl="0">
              <a:spcBef>
                <a:spcPts val="0"/>
              </a:spcBef>
              <a:buClr>
                <a:schemeClr val="dk1"/>
              </a:buClr>
              <a:buFont typeface="Proxima Nova"/>
              <a:buNone/>
              <a:defRPr sz="14000" b="1">
                <a:solidFill>
                  <a:schemeClr val="dk1"/>
                </a:solidFill>
                <a:latin typeface="Proxima Nova"/>
                <a:ea typeface="Proxima Nova"/>
                <a:cs typeface="Proxima Nova"/>
                <a:sym typeface="Proxima Nova"/>
              </a:defRPr>
            </a:lvl3pPr>
            <a:lvl4pPr lvl="3" indent="0" algn="ctr" rtl="0">
              <a:spcBef>
                <a:spcPts val="0"/>
              </a:spcBef>
              <a:buClr>
                <a:schemeClr val="dk1"/>
              </a:buClr>
              <a:buFont typeface="Proxima Nova"/>
              <a:buNone/>
              <a:defRPr sz="14000" b="1">
                <a:solidFill>
                  <a:schemeClr val="dk1"/>
                </a:solidFill>
                <a:latin typeface="Proxima Nova"/>
                <a:ea typeface="Proxima Nova"/>
                <a:cs typeface="Proxima Nova"/>
                <a:sym typeface="Proxima Nova"/>
              </a:defRPr>
            </a:lvl4pPr>
            <a:lvl5pPr lvl="4" indent="0" algn="ctr" rtl="0">
              <a:spcBef>
                <a:spcPts val="0"/>
              </a:spcBef>
              <a:buClr>
                <a:schemeClr val="dk1"/>
              </a:buClr>
              <a:buFont typeface="Proxima Nova"/>
              <a:buNone/>
              <a:defRPr sz="14000" b="1">
                <a:solidFill>
                  <a:schemeClr val="dk1"/>
                </a:solidFill>
                <a:latin typeface="Proxima Nova"/>
                <a:ea typeface="Proxima Nova"/>
                <a:cs typeface="Proxima Nova"/>
                <a:sym typeface="Proxima Nova"/>
              </a:defRPr>
            </a:lvl5pPr>
            <a:lvl6pPr lvl="5" indent="0" algn="ctr" rtl="0">
              <a:spcBef>
                <a:spcPts val="0"/>
              </a:spcBef>
              <a:buClr>
                <a:schemeClr val="dk1"/>
              </a:buClr>
              <a:buFont typeface="Proxima Nova"/>
              <a:buNone/>
              <a:defRPr sz="14000" b="1">
                <a:solidFill>
                  <a:schemeClr val="dk1"/>
                </a:solidFill>
                <a:latin typeface="Proxima Nova"/>
                <a:ea typeface="Proxima Nova"/>
                <a:cs typeface="Proxima Nova"/>
                <a:sym typeface="Proxima Nova"/>
              </a:defRPr>
            </a:lvl6pPr>
            <a:lvl7pPr lvl="6" indent="0" algn="ctr" rtl="0">
              <a:spcBef>
                <a:spcPts val="0"/>
              </a:spcBef>
              <a:buClr>
                <a:schemeClr val="dk1"/>
              </a:buClr>
              <a:buFont typeface="Proxima Nova"/>
              <a:buNone/>
              <a:defRPr sz="14000" b="1">
                <a:solidFill>
                  <a:schemeClr val="dk1"/>
                </a:solidFill>
                <a:latin typeface="Proxima Nova"/>
                <a:ea typeface="Proxima Nova"/>
                <a:cs typeface="Proxima Nova"/>
                <a:sym typeface="Proxima Nova"/>
              </a:defRPr>
            </a:lvl7pPr>
            <a:lvl8pPr lvl="7" indent="0" algn="ctr" rtl="0">
              <a:spcBef>
                <a:spcPts val="0"/>
              </a:spcBef>
              <a:buClr>
                <a:schemeClr val="dk1"/>
              </a:buClr>
              <a:buFont typeface="Proxima Nova"/>
              <a:buNone/>
              <a:defRPr sz="14000" b="1">
                <a:solidFill>
                  <a:schemeClr val="dk1"/>
                </a:solidFill>
                <a:latin typeface="Proxima Nova"/>
                <a:ea typeface="Proxima Nova"/>
                <a:cs typeface="Proxima Nova"/>
                <a:sym typeface="Proxima Nova"/>
              </a:defRPr>
            </a:lvl8pPr>
            <a:lvl9pPr lvl="8" indent="0" algn="ctr" rtl="0">
              <a:spcBef>
                <a:spcPts val="0"/>
              </a:spcBef>
              <a:buClr>
                <a:schemeClr val="dk1"/>
              </a:buClr>
              <a:buFont typeface="Proxima Nova"/>
              <a:buNone/>
              <a:defRPr sz="14000" b="1">
                <a:solidFill>
                  <a:schemeClr val="dk1"/>
                </a:solidFill>
                <a:latin typeface="Proxima Nova"/>
                <a:ea typeface="Proxima Nova"/>
                <a:cs typeface="Proxima Nova"/>
                <a:sym typeface="Proxima Nova"/>
              </a:defRPr>
            </a:lvl9pPr>
          </a:lstStyle>
          <a:p>
            <a:endParaRPr/>
          </a:p>
        </p:txBody>
      </p:sp>
      <p:sp>
        <p:nvSpPr>
          <p:cNvPr id="100" name="Shape 100"/>
          <p:cNvSpPr txBox="1">
            <a:spLocks noGrp="1"/>
          </p:cNvSpPr>
          <p:nvPr>
            <p:ph type="body" idx="1"/>
          </p:nvPr>
        </p:nvSpPr>
        <p:spPr>
          <a:xfrm>
            <a:off x="415600" y="4095067"/>
            <a:ext cx="11360800" cy="12024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accent3"/>
              </a:buClr>
              <a:buFont typeface="Proxima Nova"/>
              <a:buNone/>
              <a:defRPr sz="1800" b="0" i="0" u="none" strike="noStrike" cap="none">
                <a:solidFill>
                  <a:schemeClr val="accent3"/>
                </a:solidFill>
                <a:latin typeface="Proxima Nova"/>
                <a:ea typeface="Proxima Nova"/>
                <a:cs typeface="Proxima Nova"/>
                <a:sym typeface="Proxima Nova"/>
              </a:defRPr>
            </a:lvl1pPr>
            <a:lvl2pPr marL="457200" marR="0" lvl="1" indent="0" algn="ctr"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2pPr>
            <a:lvl3pPr marL="914400" marR="0" lvl="2" indent="0" algn="ctr"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3pPr>
            <a:lvl4pPr marL="1371600" marR="0" lvl="3" indent="0" algn="ctr"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4pPr>
            <a:lvl5pPr marL="1828800" marR="0" lvl="4" indent="0" algn="ctr"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5pPr>
            <a:lvl6pPr marL="2286000" marR="0" lvl="5" indent="0" algn="ctr"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6pPr>
            <a:lvl7pPr marL="2743200" marR="0" lvl="6" indent="0" algn="ctr"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7pPr>
            <a:lvl8pPr marL="3200400" marR="0" lvl="7" indent="0" algn="ctr"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8pPr>
            <a:lvl9pPr marL="3657600" marR="0" lvl="8" indent="0" algn="ctr"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9pPr>
          </a:lstStyle>
          <a:p>
            <a:endParaRPr/>
          </a:p>
        </p:txBody>
      </p:sp>
      <p:sp>
        <p:nvSpPr>
          <p:cNvPr id="101" name="Shape 101"/>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buClr>
                <a:srgbClr val="000000"/>
              </a:buClr>
              <a:buSzPct val="25000"/>
            </a:pPr>
            <a:fld id="{00000000-1234-1234-1234-123412341234}" type="slidenum">
              <a:rPr lang="en" sz="1400" smtClean="0">
                <a:solidFill>
                  <a:srgbClr val="000000"/>
                </a:solidFill>
                <a:ea typeface="Arial"/>
                <a:cs typeface="Arial"/>
                <a:sym typeface="Arial"/>
              </a:rPr>
              <a:pPr>
                <a:buClr>
                  <a:srgbClr val="000000"/>
                </a:buClr>
                <a:buSzPct val="25000"/>
              </a:pPr>
              <a:t>‹#›</a:t>
            </a:fld>
            <a:endParaRPr lang="en" sz="1400">
              <a:solidFill>
                <a:srgbClr val="000000"/>
              </a:solidFill>
              <a:ea typeface="Arial"/>
              <a:cs typeface="Arial"/>
              <a:sym typeface="Arial"/>
            </a:endParaRPr>
          </a:p>
        </p:txBody>
      </p:sp>
    </p:spTree>
    <p:extLst>
      <p:ext uri="{BB962C8B-B14F-4D97-AF65-F5344CB8AC3E}">
        <p14:creationId xmlns:p14="http://schemas.microsoft.com/office/powerpoint/2010/main" val="31020860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3303634" y="554200"/>
            <a:ext cx="8325599" cy="0"/>
          </a:xfrm>
          <a:prstGeom prst="straightConnector1">
            <a:avLst/>
          </a:prstGeom>
          <a:noFill/>
          <a:ln w="38100" cap="flat" cmpd="sng">
            <a:solidFill>
              <a:schemeClr val="lt1"/>
            </a:solidFill>
            <a:prstDash val="solid"/>
            <a:round/>
            <a:headEnd type="none" w="med" len="med"/>
            <a:tailEnd type="none" w="med" len="med"/>
          </a:ln>
        </p:spPr>
      </p:cxnSp>
      <p:cxnSp>
        <p:nvCxnSpPr>
          <p:cNvPr id="11" name="Shape 11"/>
          <p:cNvCxnSpPr/>
          <p:nvPr/>
        </p:nvCxnSpPr>
        <p:spPr>
          <a:xfrm>
            <a:off x="3303634" y="6320000"/>
            <a:ext cx="8325599" cy="0"/>
          </a:xfrm>
          <a:prstGeom prst="straightConnector1">
            <a:avLst/>
          </a:prstGeom>
          <a:noFill/>
          <a:ln w="19050" cap="flat" cmpd="sng">
            <a:solidFill>
              <a:schemeClr val="lt1"/>
            </a:solidFill>
            <a:prstDash val="solid"/>
            <a:round/>
            <a:headEnd type="none" w="med" len="med"/>
            <a:tailEnd type="none" w="med" len="med"/>
          </a:ln>
        </p:spPr>
      </p:cxnSp>
      <p:cxnSp>
        <p:nvCxnSpPr>
          <p:cNvPr id="12" name="Shape 12"/>
          <p:cNvCxnSpPr/>
          <p:nvPr/>
        </p:nvCxnSpPr>
        <p:spPr>
          <a:xfrm>
            <a:off x="566933" y="554200"/>
            <a:ext cx="244399" cy="0"/>
          </a:xfrm>
          <a:prstGeom prst="straightConnector1">
            <a:avLst/>
          </a:prstGeom>
          <a:noFill/>
          <a:ln w="19050" cap="flat" cmpd="sng">
            <a:solidFill>
              <a:schemeClr val="lt1"/>
            </a:solidFill>
            <a:prstDash val="solid"/>
            <a:round/>
            <a:headEnd type="none" w="med" len="med"/>
            <a:tailEnd type="none" w="med" len="med"/>
          </a:ln>
        </p:spPr>
      </p:cxnSp>
      <p:sp>
        <p:nvSpPr>
          <p:cNvPr id="13" name="Shape 13"/>
          <p:cNvSpPr txBox="1">
            <a:spLocks noGrp="1"/>
          </p:cNvSpPr>
          <p:nvPr>
            <p:ph type="ctrTitle"/>
          </p:nvPr>
        </p:nvSpPr>
        <p:spPr>
          <a:xfrm>
            <a:off x="3162300" y="840302"/>
            <a:ext cx="8442000" cy="2055999"/>
          </a:xfrm>
          <a:prstGeom prst="rect">
            <a:avLst/>
          </a:prstGeom>
        </p:spPr>
        <p:txBody>
          <a:bodyPr lIns="91425" tIns="91425" rIns="91425" bIns="91425" anchor="t"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14" name="Shape 14"/>
          <p:cNvSpPr txBox="1">
            <a:spLocks noGrp="1"/>
          </p:cNvSpPr>
          <p:nvPr>
            <p:ph type="subTitle" idx="1"/>
          </p:nvPr>
        </p:nvSpPr>
        <p:spPr>
          <a:xfrm>
            <a:off x="3187021" y="4317936"/>
            <a:ext cx="8442000" cy="1655599"/>
          </a:xfrm>
          <a:prstGeom prst="rect">
            <a:avLst/>
          </a:prstGeom>
        </p:spPr>
        <p:txBody>
          <a:bodyPr lIns="91425" tIns="91425" rIns="91425" bIns="91425" anchor="b" anchorCtr="0"/>
          <a:lstStyle>
            <a:lvl1pPr lvl="0" rtl="0">
              <a:lnSpc>
                <a:spcPct val="100000"/>
              </a:lnSpc>
              <a:spcBef>
                <a:spcPts val="0"/>
              </a:spcBef>
              <a:spcAft>
                <a:spcPts val="0"/>
              </a:spcAft>
              <a:buClr>
                <a:schemeClr val="lt1"/>
              </a:buClr>
              <a:buNone/>
              <a:defRPr>
                <a:solidFill>
                  <a:schemeClr val="lt1"/>
                </a:solidFill>
              </a:defRPr>
            </a:lvl1pPr>
            <a:lvl2pPr lvl="1" rtl="0">
              <a:lnSpc>
                <a:spcPct val="100000"/>
              </a:lnSpc>
              <a:spcBef>
                <a:spcPts val="0"/>
              </a:spcBef>
              <a:spcAft>
                <a:spcPts val="0"/>
              </a:spcAft>
              <a:buClr>
                <a:schemeClr val="lt1"/>
              </a:buClr>
              <a:buSzPct val="100000"/>
              <a:buNone/>
              <a:defRPr sz="1800">
                <a:solidFill>
                  <a:schemeClr val="lt1"/>
                </a:solidFill>
              </a:defRPr>
            </a:lvl2pPr>
            <a:lvl3pPr lvl="2" rtl="0">
              <a:lnSpc>
                <a:spcPct val="100000"/>
              </a:lnSpc>
              <a:spcBef>
                <a:spcPts val="0"/>
              </a:spcBef>
              <a:spcAft>
                <a:spcPts val="0"/>
              </a:spcAft>
              <a:buClr>
                <a:schemeClr val="lt1"/>
              </a:buClr>
              <a:buSzPct val="100000"/>
              <a:buNone/>
              <a:defRPr sz="1800">
                <a:solidFill>
                  <a:schemeClr val="lt1"/>
                </a:solidFill>
              </a:defRPr>
            </a:lvl3pPr>
            <a:lvl4pPr lvl="3" rtl="0">
              <a:lnSpc>
                <a:spcPct val="100000"/>
              </a:lnSpc>
              <a:spcBef>
                <a:spcPts val="0"/>
              </a:spcBef>
              <a:spcAft>
                <a:spcPts val="0"/>
              </a:spcAft>
              <a:buClr>
                <a:schemeClr val="lt1"/>
              </a:buClr>
              <a:buSzPct val="100000"/>
              <a:buNone/>
              <a:defRPr sz="1800">
                <a:solidFill>
                  <a:schemeClr val="lt1"/>
                </a:solidFill>
              </a:defRPr>
            </a:lvl4pPr>
            <a:lvl5pPr lvl="4" rtl="0">
              <a:lnSpc>
                <a:spcPct val="100000"/>
              </a:lnSpc>
              <a:spcBef>
                <a:spcPts val="0"/>
              </a:spcBef>
              <a:spcAft>
                <a:spcPts val="0"/>
              </a:spcAft>
              <a:buClr>
                <a:schemeClr val="lt1"/>
              </a:buClr>
              <a:buSzPct val="100000"/>
              <a:buNone/>
              <a:defRPr sz="1800">
                <a:solidFill>
                  <a:schemeClr val="lt1"/>
                </a:solidFill>
              </a:defRPr>
            </a:lvl5pPr>
            <a:lvl6pPr lvl="5" rtl="0">
              <a:lnSpc>
                <a:spcPct val="100000"/>
              </a:lnSpc>
              <a:spcBef>
                <a:spcPts val="0"/>
              </a:spcBef>
              <a:spcAft>
                <a:spcPts val="0"/>
              </a:spcAft>
              <a:buClr>
                <a:schemeClr val="lt1"/>
              </a:buClr>
              <a:buSzPct val="100000"/>
              <a:buNone/>
              <a:defRPr sz="1800">
                <a:solidFill>
                  <a:schemeClr val="lt1"/>
                </a:solidFill>
              </a:defRPr>
            </a:lvl6pPr>
            <a:lvl7pPr lvl="6" rtl="0">
              <a:lnSpc>
                <a:spcPct val="100000"/>
              </a:lnSpc>
              <a:spcBef>
                <a:spcPts val="0"/>
              </a:spcBef>
              <a:spcAft>
                <a:spcPts val="0"/>
              </a:spcAft>
              <a:buClr>
                <a:schemeClr val="lt1"/>
              </a:buClr>
              <a:buSzPct val="100000"/>
              <a:buNone/>
              <a:defRPr sz="1800">
                <a:solidFill>
                  <a:schemeClr val="lt1"/>
                </a:solidFill>
              </a:defRPr>
            </a:lvl7pPr>
            <a:lvl8pPr lvl="7" rtl="0">
              <a:lnSpc>
                <a:spcPct val="100000"/>
              </a:lnSpc>
              <a:spcBef>
                <a:spcPts val="0"/>
              </a:spcBef>
              <a:spcAft>
                <a:spcPts val="0"/>
              </a:spcAft>
              <a:buClr>
                <a:schemeClr val="lt1"/>
              </a:buClr>
              <a:buSzPct val="100000"/>
              <a:buNone/>
              <a:defRPr sz="1800">
                <a:solidFill>
                  <a:schemeClr val="lt1"/>
                </a:solidFill>
              </a:defRPr>
            </a:lvl8pPr>
            <a:lvl9pPr lvl="8" rtl="0">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5" name="Shape 15"/>
          <p:cNvSpPr txBox="1">
            <a:spLocks noGrp="1"/>
          </p:cNvSpPr>
          <p:nvPr>
            <p:ph type="sldNum" idx="12"/>
          </p:nvPr>
        </p:nvSpPr>
        <p:spPr>
          <a:xfrm>
            <a:off x="11330667" y="6251677"/>
            <a:ext cx="731599" cy="524800"/>
          </a:xfrm>
          <a:prstGeom prst="rect">
            <a:avLst/>
          </a:prstGeom>
        </p:spPr>
        <p:txBody>
          <a:bodyPr lIns="91425" tIns="91425" rIns="91425" bIns="91425" anchor="ctr" anchorCtr="0">
            <a:noAutofit/>
          </a:bodyPr>
          <a:lstStyle/>
          <a:p>
            <a:pPr defTabSz="914378"/>
            <a:fld id="{00000000-1234-1234-1234-123412341234}" type="slidenum">
              <a:rPr lang="en" sz="1400" kern="0" smtClean="0">
                <a:solidFill>
                  <a:srgbClr val="FFFFFF"/>
                </a:solidFill>
                <a:cs typeface="Arial"/>
                <a:sym typeface="Arial"/>
              </a:rPr>
              <a:pPr defTabSz="914378"/>
              <a:t>‹#›</a:t>
            </a:fld>
            <a:endParaRPr lang="en" sz="1400" kern="0">
              <a:solidFill>
                <a:srgbClr val="FFFFFF"/>
              </a:solidFill>
              <a:cs typeface="Arial"/>
              <a:sym typeface="Arial"/>
            </a:endParaRPr>
          </a:p>
        </p:txBody>
      </p:sp>
    </p:spTree>
    <p:extLst>
      <p:ext uri="{BB962C8B-B14F-4D97-AF65-F5344CB8AC3E}">
        <p14:creationId xmlns:p14="http://schemas.microsoft.com/office/powerpoint/2010/main" val="4031584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Shape 17"/>
          <p:cNvCxnSpPr/>
          <p:nvPr/>
        </p:nvCxnSpPr>
        <p:spPr>
          <a:xfrm>
            <a:off x="566935" y="554200"/>
            <a:ext cx="11062399" cy="0"/>
          </a:xfrm>
          <a:prstGeom prst="straightConnector1">
            <a:avLst/>
          </a:prstGeom>
          <a:noFill/>
          <a:ln w="38100" cap="flat" cmpd="sng">
            <a:solidFill>
              <a:schemeClr val="lt1"/>
            </a:solidFill>
            <a:prstDash val="solid"/>
            <a:round/>
            <a:headEnd type="none" w="med" len="med"/>
            <a:tailEnd type="none" w="med" len="med"/>
          </a:ln>
        </p:spPr>
      </p:cxnSp>
      <p:cxnSp>
        <p:nvCxnSpPr>
          <p:cNvPr id="18" name="Shape 18"/>
          <p:cNvCxnSpPr/>
          <p:nvPr/>
        </p:nvCxnSpPr>
        <p:spPr>
          <a:xfrm>
            <a:off x="566935" y="6320000"/>
            <a:ext cx="11062399" cy="0"/>
          </a:xfrm>
          <a:prstGeom prst="straightConnector1">
            <a:avLst/>
          </a:prstGeom>
          <a:noFill/>
          <a:ln w="19050" cap="flat" cmpd="sng">
            <a:solidFill>
              <a:schemeClr val="lt1"/>
            </a:solidFill>
            <a:prstDash val="solid"/>
            <a:round/>
            <a:headEnd type="none" w="med" len="med"/>
            <a:tailEnd type="none" w="med" len="med"/>
          </a:ln>
        </p:spPr>
      </p:cxnSp>
      <p:sp>
        <p:nvSpPr>
          <p:cNvPr id="19" name="Shape 19"/>
          <p:cNvSpPr txBox="1">
            <a:spLocks noGrp="1"/>
          </p:cNvSpPr>
          <p:nvPr>
            <p:ph type="title"/>
          </p:nvPr>
        </p:nvSpPr>
        <p:spPr>
          <a:xfrm>
            <a:off x="541902" y="2409101"/>
            <a:ext cx="11062399" cy="2055999"/>
          </a:xfrm>
          <a:prstGeom prst="rect">
            <a:avLst/>
          </a:prstGeom>
        </p:spPr>
        <p:txBody>
          <a:bodyPr lIns="91425" tIns="91425" rIns="91425" bIns="91425" anchor="ctr" anchorCtr="0"/>
          <a:lstStyle>
            <a:lvl1pPr lvl="0" algn="ctr" rtl="0">
              <a:spcBef>
                <a:spcPts val="0"/>
              </a:spcBef>
              <a:buClr>
                <a:schemeClr val="lt1"/>
              </a:buClr>
              <a:buSzPct val="100000"/>
              <a:defRPr sz="4800">
                <a:solidFill>
                  <a:schemeClr val="lt1"/>
                </a:solidFill>
              </a:defRPr>
            </a:lvl1pPr>
            <a:lvl2pPr lvl="1" algn="ctr" rtl="0">
              <a:spcBef>
                <a:spcPts val="0"/>
              </a:spcBef>
              <a:buClr>
                <a:schemeClr val="lt1"/>
              </a:buClr>
              <a:buSzPct val="100000"/>
              <a:defRPr sz="4800">
                <a:solidFill>
                  <a:schemeClr val="lt1"/>
                </a:solidFill>
              </a:defRPr>
            </a:lvl2pPr>
            <a:lvl3pPr lvl="2" algn="ctr" rtl="0">
              <a:spcBef>
                <a:spcPts val="0"/>
              </a:spcBef>
              <a:buClr>
                <a:schemeClr val="lt1"/>
              </a:buClr>
              <a:buSzPct val="100000"/>
              <a:defRPr sz="4800">
                <a:solidFill>
                  <a:schemeClr val="lt1"/>
                </a:solidFill>
              </a:defRPr>
            </a:lvl3pPr>
            <a:lvl4pPr lvl="3" algn="ctr" rtl="0">
              <a:spcBef>
                <a:spcPts val="0"/>
              </a:spcBef>
              <a:buClr>
                <a:schemeClr val="lt1"/>
              </a:buClr>
              <a:buSzPct val="100000"/>
              <a:defRPr sz="4800">
                <a:solidFill>
                  <a:schemeClr val="lt1"/>
                </a:solidFill>
              </a:defRPr>
            </a:lvl4pPr>
            <a:lvl5pPr lvl="4" algn="ctr" rtl="0">
              <a:spcBef>
                <a:spcPts val="0"/>
              </a:spcBef>
              <a:buClr>
                <a:schemeClr val="lt1"/>
              </a:buClr>
              <a:buSzPct val="100000"/>
              <a:defRPr sz="4800">
                <a:solidFill>
                  <a:schemeClr val="lt1"/>
                </a:solidFill>
              </a:defRPr>
            </a:lvl5pPr>
            <a:lvl6pPr lvl="5" algn="ctr" rtl="0">
              <a:spcBef>
                <a:spcPts val="0"/>
              </a:spcBef>
              <a:buClr>
                <a:schemeClr val="lt1"/>
              </a:buClr>
              <a:buSzPct val="100000"/>
              <a:defRPr sz="4800">
                <a:solidFill>
                  <a:schemeClr val="lt1"/>
                </a:solidFill>
              </a:defRPr>
            </a:lvl6pPr>
            <a:lvl7pPr lvl="6" algn="ctr" rtl="0">
              <a:spcBef>
                <a:spcPts val="0"/>
              </a:spcBef>
              <a:buClr>
                <a:schemeClr val="lt1"/>
              </a:buClr>
              <a:buSzPct val="100000"/>
              <a:defRPr sz="4800">
                <a:solidFill>
                  <a:schemeClr val="lt1"/>
                </a:solidFill>
              </a:defRPr>
            </a:lvl7pPr>
            <a:lvl8pPr lvl="7" algn="ctr" rtl="0">
              <a:spcBef>
                <a:spcPts val="0"/>
              </a:spcBef>
              <a:buClr>
                <a:schemeClr val="lt1"/>
              </a:buClr>
              <a:buSzPct val="100000"/>
              <a:defRPr sz="4800">
                <a:solidFill>
                  <a:schemeClr val="lt1"/>
                </a:solidFill>
              </a:defRPr>
            </a:lvl8pPr>
            <a:lvl9pPr lvl="8" algn="ctr" rtl="0">
              <a:spcBef>
                <a:spcPts val="0"/>
              </a:spcBef>
              <a:buClr>
                <a:schemeClr val="lt1"/>
              </a:buClr>
              <a:buSzPct val="100000"/>
              <a:defRPr sz="4800">
                <a:solidFill>
                  <a:schemeClr val="lt1"/>
                </a:solidFill>
              </a:defRPr>
            </a:lvl9pPr>
          </a:lstStyle>
          <a:p>
            <a:endParaRPr/>
          </a:p>
        </p:txBody>
      </p:sp>
      <p:sp>
        <p:nvSpPr>
          <p:cNvPr id="20" name="Shape 20"/>
          <p:cNvSpPr txBox="1">
            <a:spLocks noGrp="1"/>
          </p:cNvSpPr>
          <p:nvPr>
            <p:ph type="sldNum" idx="12"/>
          </p:nvPr>
        </p:nvSpPr>
        <p:spPr>
          <a:xfrm>
            <a:off x="11330667" y="6251677"/>
            <a:ext cx="731599" cy="524800"/>
          </a:xfrm>
          <a:prstGeom prst="rect">
            <a:avLst/>
          </a:prstGeom>
        </p:spPr>
        <p:txBody>
          <a:bodyPr lIns="91425" tIns="91425" rIns="91425" bIns="91425" anchor="ctr" anchorCtr="0">
            <a:noAutofit/>
          </a:bodyPr>
          <a:lstStyle/>
          <a:p>
            <a:pPr defTabSz="914378"/>
            <a:fld id="{00000000-1234-1234-1234-123412341234}" type="slidenum">
              <a:rPr lang="en" sz="1400" kern="0" smtClean="0">
                <a:solidFill>
                  <a:srgbClr val="FFFFFF"/>
                </a:solidFill>
                <a:cs typeface="Arial"/>
                <a:sym typeface="Arial"/>
              </a:rPr>
              <a:pPr defTabSz="914378"/>
              <a:t>‹#›</a:t>
            </a:fld>
            <a:endParaRPr lang="en" sz="1400" kern="0">
              <a:solidFill>
                <a:srgbClr val="FFFFFF"/>
              </a:solidFill>
              <a:cs typeface="Arial"/>
              <a:sym typeface="Arial"/>
            </a:endParaRPr>
          </a:p>
        </p:txBody>
      </p:sp>
    </p:spTree>
    <p:extLst>
      <p:ext uri="{BB962C8B-B14F-4D97-AF65-F5344CB8AC3E}">
        <p14:creationId xmlns:p14="http://schemas.microsoft.com/office/powerpoint/2010/main" val="29593045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 preserve="1">
  <p:cSld name="Title and body">
    <p:spTree>
      <p:nvGrpSpPr>
        <p:cNvPr id="1" name="Shape 21"/>
        <p:cNvGrpSpPr/>
        <p:nvPr/>
      </p:nvGrpSpPr>
      <p:grpSpPr>
        <a:xfrm>
          <a:off x="0" y="0"/>
          <a:ext cx="0" cy="0"/>
          <a:chOff x="0" y="0"/>
          <a:chExt cx="0" cy="0"/>
        </a:xfrm>
      </p:grpSpPr>
      <p:cxnSp>
        <p:nvCxnSpPr>
          <p:cNvPr id="22" name="Shape 22"/>
          <p:cNvCxnSpPr/>
          <p:nvPr/>
        </p:nvCxnSpPr>
        <p:spPr>
          <a:xfrm>
            <a:off x="3303634" y="554200"/>
            <a:ext cx="8325599" cy="0"/>
          </a:xfrm>
          <a:prstGeom prst="straightConnector1">
            <a:avLst/>
          </a:prstGeom>
          <a:noFill/>
          <a:ln w="38100" cap="flat" cmpd="sng">
            <a:solidFill>
              <a:schemeClr val="dk2"/>
            </a:solidFill>
            <a:prstDash val="solid"/>
            <a:round/>
            <a:headEnd type="none" w="med" len="med"/>
            <a:tailEnd type="none" w="med" len="med"/>
          </a:ln>
        </p:spPr>
      </p:cxnSp>
      <p:cxnSp>
        <p:nvCxnSpPr>
          <p:cNvPr id="23" name="Shape 23"/>
          <p:cNvCxnSpPr/>
          <p:nvPr/>
        </p:nvCxnSpPr>
        <p:spPr>
          <a:xfrm>
            <a:off x="3303634" y="6320000"/>
            <a:ext cx="8325599" cy="0"/>
          </a:xfrm>
          <a:prstGeom prst="straightConnector1">
            <a:avLst/>
          </a:prstGeom>
          <a:noFill/>
          <a:ln w="19050" cap="flat" cmpd="sng">
            <a:solidFill>
              <a:schemeClr val="dk2"/>
            </a:solidFill>
            <a:prstDash val="solid"/>
            <a:round/>
            <a:headEnd type="none" w="med" len="med"/>
            <a:tailEnd type="none" w="med" len="med"/>
          </a:ln>
        </p:spPr>
      </p:cxnSp>
      <p:cxnSp>
        <p:nvCxnSpPr>
          <p:cNvPr id="24" name="Shape 24"/>
          <p:cNvCxnSpPr/>
          <p:nvPr/>
        </p:nvCxnSpPr>
        <p:spPr>
          <a:xfrm>
            <a:off x="566933" y="554200"/>
            <a:ext cx="244399" cy="0"/>
          </a:xfrm>
          <a:prstGeom prst="straightConnector1">
            <a:avLst/>
          </a:prstGeom>
          <a:noFill/>
          <a:ln w="19050" cap="flat" cmpd="sng">
            <a:solidFill>
              <a:schemeClr val="dk2"/>
            </a:solidFill>
            <a:prstDash val="solid"/>
            <a:round/>
            <a:headEnd type="none" w="med" len="med"/>
            <a:tailEnd type="none" w="med" len="med"/>
          </a:ln>
        </p:spPr>
      </p:cxnSp>
      <p:sp>
        <p:nvSpPr>
          <p:cNvPr id="25" name="Shape 25"/>
          <p:cNvSpPr txBox="1">
            <a:spLocks noGrp="1"/>
          </p:cNvSpPr>
          <p:nvPr>
            <p:ph type="title"/>
          </p:nvPr>
        </p:nvSpPr>
        <p:spPr>
          <a:xfrm>
            <a:off x="3200335" y="767936"/>
            <a:ext cx="8428799" cy="8471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6" name="Shape 26"/>
          <p:cNvSpPr txBox="1">
            <a:spLocks noGrp="1"/>
          </p:cNvSpPr>
          <p:nvPr>
            <p:ph type="body" idx="1"/>
          </p:nvPr>
        </p:nvSpPr>
        <p:spPr>
          <a:xfrm>
            <a:off x="3213485" y="2127700"/>
            <a:ext cx="8428799" cy="4003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7" name="Shape 27"/>
          <p:cNvSpPr txBox="1">
            <a:spLocks noGrp="1"/>
          </p:cNvSpPr>
          <p:nvPr>
            <p:ph type="sldNum" idx="12"/>
          </p:nvPr>
        </p:nvSpPr>
        <p:spPr>
          <a:xfrm>
            <a:off x="11330667" y="6251677"/>
            <a:ext cx="731599" cy="524800"/>
          </a:xfrm>
          <a:prstGeom prst="rect">
            <a:avLst/>
          </a:prstGeom>
        </p:spPr>
        <p:txBody>
          <a:bodyPr lIns="91425" tIns="91425" rIns="91425" bIns="91425" anchor="ctr" anchorCtr="0">
            <a:noAutofit/>
          </a:bodyPr>
          <a:lstStyle/>
          <a:p>
            <a:pPr defTabSz="914378"/>
            <a:fld id="{00000000-1234-1234-1234-123412341234}" type="slidenum">
              <a:rPr lang="en" sz="1400" kern="0" smtClean="0">
                <a:solidFill>
                  <a:srgbClr val="000000"/>
                </a:solidFill>
                <a:cs typeface="Arial"/>
                <a:sym typeface="Arial"/>
              </a:rPr>
              <a:pPr defTabSz="914378"/>
              <a:t>‹#›</a:t>
            </a:fld>
            <a:endParaRPr lang="en" sz="1400" kern="0">
              <a:solidFill>
                <a:srgbClr val="000000"/>
              </a:solidFill>
              <a:cs typeface="Arial"/>
              <a:sym typeface="Arial"/>
            </a:endParaRPr>
          </a:p>
        </p:txBody>
      </p:sp>
    </p:spTree>
    <p:extLst>
      <p:ext uri="{BB962C8B-B14F-4D97-AF65-F5344CB8AC3E}">
        <p14:creationId xmlns:p14="http://schemas.microsoft.com/office/powerpoint/2010/main" val="33421678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ColTx" preserve="1">
  <p:cSld name="Title and two columns">
    <p:spTree>
      <p:nvGrpSpPr>
        <p:cNvPr id="1" name="Shape 28"/>
        <p:cNvGrpSpPr/>
        <p:nvPr/>
      </p:nvGrpSpPr>
      <p:grpSpPr>
        <a:xfrm>
          <a:off x="0" y="0"/>
          <a:ext cx="0" cy="0"/>
          <a:chOff x="0" y="0"/>
          <a:chExt cx="0" cy="0"/>
        </a:xfrm>
      </p:grpSpPr>
      <p:cxnSp>
        <p:nvCxnSpPr>
          <p:cNvPr id="29" name="Shape 29"/>
          <p:cNvCxnSpPr/>
          <p:nvPr/>
        </p:nvCxnSpPr>
        <p:spPr>
          <a:xfrm>
            <a:off x="3303634" y="554200"/>
            <a:ext cx="8325599" cy="0"/>
          </a:xfrm>
          <a:prstGeom prst="straightConnector1">
            <a:avLst/>
          </a:prstGeom>
          <a:noFill/>
          <a:ln w="38100" cap="flat" cmpd="sng">
            <a:solidFill>
              <a:schemeClr val="dk2"/>
            </a:solidFill>
            <a:prstDash val="solid"/>
            <a:round/>
            <a:headEnd type="none" w="med" len="med"/>
            <a:tailEnd type="none" w="med" len="med"/>
          </a:ln>
        </p:spPr>
      </p:cxnSp>
      <p:cxnSp>
        <p:nvCxnSpPr>
          <p:cNvPr id="30" name="Shape 30"/>
          <p:cNvCxnSpPr/>
          <p:nvPr/>
        </p:nvCxnSpPr>
        <p:spPr>
          <a:xfrm>
            <a:off x="3303634" y="6320000"/>
            <a:ext cx="8325599" cy="0"/>
          </a:xfrm>
          <a:prstGeom prst="straightConnector1">
            <a:avLst/>
          </a:prstGeom>
          <a:noFill/>
          <a:ln w="19050" cap="flat" cmpd="sng">
            <a:solidFill>
              <a:schemeClr val="dk2"/>
            </a:solidFill>
            <a:prstDash val="solid"/>
            <a:round/>
            <a:headEnd type="none" w="med" len="med"/>
            <a:tailEnd type="none" w="med" len="med"/>
          </a:ln>
        </p:spPr>
      </p:cxnSp>
      <p:cxnSp>
        <p:nvCxnSpPr>
          <p:cNvPr id="31" name="Shape 31"/>
          <p:cNvCxnSpPr/>
          <p:nvPr/>
        </p:nvCxnSpPr>
        <p:spPr>
          <a:xfrm>
            <a:off x="566933" y="554200"/>
            <a:ext cx="244399" cy="0"/>
          </a:xfrm>
          <a:prstGeom prst="straightConnector1">
            <a:avLst/>
          </a:prstGeom>
          <a:noFill/>
          <a:ln w="19050" cap="flat" cmpd="sng">
            <a:solidFill>
              <a:schemeClr val="dk2"/>
            </a:solidFill>
            <a:prstDash val="solid"/>
            <a:round/>
            <a:headEnd type="none" w="med" len="med"/>
            <a:tailEnd type="none" w="med" len="med"/>
          </a:ln>
        </p:spPr>
      </p:cxnSp>
      <p:sp>
        <p:nvSpPr>
          <p:cNvPr id="32" name="Shape 32"/>
          <p:cNvSpPr txBox="1">
            <a:spLocks noGrp="1"/>
          </p:cNvSpPr>
          <p:nvPr>
            <p:ph type="title"/>
          </p:nvPr>
        </p:nvSpPr>
        <p:spPr>
          <a:xfrm>
            <a:off x="3200335" y="767936"/>
            <a:ext cx="8428799" cy="8471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3" name="Shape 33"/>
          <p:cNvSpPr txBox="1">
            <a:spLocks noGrp="1"/>
          </p:cNvSpPr>
          <p:nvPr>
            <p:ph type="body" idx="1"/>
          </p:nvPr>
        </p:nvSpPr>
        <p:spPr>
          <a:xfrm>
            <a:off x="3200403" y="2136900"/>
            <a:ext cx="4095200" cy="40032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4" name="Shape 34"/>
          <p:cNvSpPr txBox="1">
            <a:spLocks noGrp="1"/>
          </p:cNvSpPr>
          <p:nvPr>
            <p:ph type="body" idx="2"/>
          </p:nvPr>
        </p:nvSpPr>
        <p:spPr>
          <a:xfrm>
            <a:off x="7534095" y="2136900"/>
            <a:ext cx="4095200" cy="40032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5" name="Shape 35"/>
          <p:cNvSpPr txBox="1">
            <a:spLocks noGrp="1"/>
          </p:cNvSpPr>
          <p:nvPr>
            <p:ph type="sldNum" idx="12"/>
          </p:nvPr>
        </p:nvSpPr>
        <p:spPr>
          <a:xfrm>
            <a:off x="11330667" y="6251677"/>
            <a:ext cx="731599" cy="524800"/>
          </a:xfrm>
          <a:prstGeom prst="rect">
            <a:avLst/>
          </a:prstGeom>
        </p:spPr>
        <p:txBody>
          <a:bodyPr lIns="91425" tIns="91425" rIns="91425" bIns="91425" anchor="ctr" anchorCtr="0">
            <a:noAutofit/>
          </a:bodyPr>
          <a:lstStyle/>
          <a:p>
            <a:pPr defTabSz="914378"/>
            <a:fld id="{00000000-1234-1234-1234-123412341234}" type="slidenum">
              <a:rPr lang="en" sz="1400" kern="0" smtClean="0">
                <a:solidFill>
                  <a:srgbClr val="000000"/>
                </a:solidFill>
                <a:cs typeface="Arial"/>
                <a:sym typeface="Arial"/>
              </a:rPr>
              <a:pPr defTabSz="914378"/>
              <a:t>‹#›</a:t>
            </a:fld>
            <a:endParaRPr lang="en" sz="1400" kern="0">
              <a:solidFill>
                <a:srgbClr val="000000"/>
              </a:solidFill>
              <a:cs typeface="Arial"/>
              <a:sym typeface="Arial"/>
            </a:endParaRPr>
          </a:p>
        </p:txBody>
      </p:sp>
    </p:spTree>
    <p:extLst>
      <p:ext uri="{BB962C8B-B14F-4D97-AF65-F5344CB8AC3E}">
        <p14:creationId xmlns:p14="http://schemas.microsoft.com/office/powerpoint/2010/main" val="5172008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04402" y="548767"/>
            <a:ext cx="11360799" cy="8528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8" name="Shape 38"/>
          <p:cNvSpPr txBox="1">
            <a:spLocks noGrp="1"/>
          </p:cNvSpPr>
          <p:nvPr>
            <p:ph type="sldNum" idx="12"/>
          </p:nvPr>
        </p:nvSpPr>
        <p:spPr>
          <a:xfrm>
            <a:off x="11330667" y="6251677"/>
            <a:ext cx="731599" cy="524800"/>
          </a:xfrm>
          <a:prstGeom prst="rect">
            <a:avLst/>
          </a:prstGeom>
        </p:spPr>
        <p:txBody>
          <a:bodyPr lIns="91425" tIns="91425" rIns="91425" bIns="91425" anchor="ctr" anchorCtr="0">
            <a:noAutofit/>
          </a:bodyPr>
          <a:lstStyle/>
          <a:p>
            <a:pPr defTabSz="914378"/>
            <a:fld id="{00000000-1234-1234-1234-123412341234}" type="slidenum">
              <a:rPr lang="en" sz="1400" kern="0" smtClean="0">
                <a:solidFill>
                  <a:srgbClr val="000000"/>
                </a:solidFill>
                <a:cs typeface="Arial"/>
                <a:sym typeface="Arial"/>
              </a:rPr>
              <a:pPr defTabSz="914378"/>
              <a:t>‹#›</a:t>
            </a:fld>
            <a:endParaRPr lang="en" sz="1400" kern="0">
              <a:solidFill>
                <a:srgbClr val="000000"/>
              </a:solidFill>
              <a:cs typeface="Arial"/>
              <a:sym typeface="Arial"/>
            </a:endParaRPr>
          </a:p>
        </p:txBody>
      </p:sp>
    </p:spTree>
    <p:extLst>
      <p:ext uri="{BB962C8B-B14F-4D97-AF65-F5344CB8AC3E}">
        <p14:creationId xmlns:p14="http://schemas.microsoft.com/office/powerpoint/2010/main" val="1754912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838200" y="365128"/>
            <a:ext cx="10515600" cy="13256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34" name="Shape 134"/>
          <p:cNvSpPr txBox="1">
            <a:spLocks noGrp="1"/>
          </p:cNvSpPr>
          <p:nvPr>
            <p:ph type="body" idx="1"/>
          </p:nvPr>
        </p:nvSpPr>
        <p:spPr>
          <a:xfrm>
            <a:off x="838200" y="1825624"/>
            <a:ext cx="51816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body" idx="2"/>
          </p:nvPr>
        </p:nvSpPr>
        <p:spPr>
          <a:xfrm>
            <a:off x="6172200" y="1825624"/>
            <a:ext cx="51816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dt" idx="10"/>
          </p:nvPr>
        </p:nvSpPr>
        <p:spPr>
          <a:xfrm>
            <a:off x="838200" y="6356352"/>
            <a:ext cx="2743200" cy="3652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ftr" idx="11"/>
          </p:nvPr>
        </p:nvSpPr>
        <p:spPr>
          <a:xfrm>
            <a:off x="4038600" y="6356352"/>
            <a:ext cx="4114800" cy="3652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sldNum" idx="12"/>
          </p:nvPr>
        </p:nvSpPr>
        <p:spPr>
          <a:xfrm>
            <a:off x="8610600" y="6356352"/>
            <a:ext cx="2743200" cy="36520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 sz="1200" smtClean="0">
                <a:solidFill>
                  <a:srgbClr val="888888"/>
                </a:solidFill>
                <a:latin typeface="Calibri"/>
                <a:ea typeface="Calibri"/>
                <a:cs typeface="Calibri"/>
                <a:sym typeface="Calibri"/>
              </a:rPr>
              <a:pPr algn="r">
                <a:buSzPct val="25000"/>
              </a:pPr>
              <a:t>‹#›</a:t>
            </a:fld>
            <a:endParaRPr lang="en"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955779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One column text">
    <p:spTree>
      <p:nvGrpSpPr>
        <p:cNvPr id="1" name="Shape 39"/>
        <p:cNvGrpSpPr/>
        <p:nvPr/>
      </p:nvGrpSpPr>
      <p:grpSpPr>
        <a:xfrm>
          <a:off x="0" y="0"/>
          <a:ext cx="0" cy="0"/>
          <a:chOff x="0" y="0"/>
          <a:chExt cx="0" cy="0"/>
        </a:xfrm>
      </p:grpSpPr>
      <p:cxnSp>
        <p:nvCxnSpPr>
          <p:cNvPr id="40" name="Shape 40"/>
          <p:cNvCxnSpPr/>
          <p:nvPr/>
        </p:nvCxnSpPr>
        <p:spPr>
          <a:xfrm>
            <a:off x="566933" y="554200"/>
            <a:ext cx="244399"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426002" y="1248800"/>
            <a:ext cx="3743999" cy="1007599"/>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42" name="Shape 42"/>
          <p:cNvSpPr txBox="1">
            <a:spLocks noGrp="1"/>
          </p:cNvSpPr>
          <p:nvPr>
            <p:ph type="body" idx="1"/>
          </p:nvPr>
        </p:nvSpPr>
        <p:spPr>
          <a:xfrm>
            <a:off x="426002" y="2462404"/>
            <a:ext cx="3743999" cy="37416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43" name="Shape 43"/>
          <p:cNvSpPr txBox="1">
            <a:spLocks noGrp="1"/>
          </p:cNvSpPr>
          <p:nvPr>
            <p:ph type="sldNum" idx="12"/>
          </p:nvPr>
        </p:nvSpPr>
        <p:spPr>
          <a:xfrm>
            <a:off x="11330667" y="6251677"/>
            <a:ext cx="731599" cy="524800"/>
          </a:xfrm>
          <a:prstGeom prst="rect">
            <a:avLst/>
          </a:prstGeom>
        </p:spPr>
        <p:txBody>
          <a:bodyPr lIns="91425" tIns="91425" rIns="91425" bIns="91425" anchor="ctr" anchorCtr="0">
            <a:noAutofit/>
          </a:bodyPr>
          <a:lstStyle/>
          <a:p>
            <a:pPr defTabSz="914378"/>
            <a:fld id="{00000000-1234-1234-1234-123412341234}" type="slidenum">
              <a:rPr lang="en" sz="1400" kern="0" smtClean="0">
                <a:solidFill>
                  <a:srgbClr val="000000"/>
                </a:solidFill>
                <a:cs typeface="Arial"/>
                <a:sym typeface="Arial"/>
              </a:rPr>
              <a:pPr defTabSz="914378"/>
              <a:t>‹#›</a:t>
            </a:fld>
            <a:endParaRPr lang="en" sz="1400" kern="0">
              <a:solidFill>
                <a:srgbClr val="000000"/>
              </a:solidFill>
              <a:cs typeface="Arial"/>
              <a:sym typeface="Arial"/>
            </a:endParaRPr>
          </a:p>
        </p:txBody>
      </p:sp>
    </p:spTree>
    <p:extLst>
      <p:ext uri="{BB962C8B-B14F-4D97-AF65-F5344CB8AC3E}">
        <p14:creationId xmlns:p14="http://schemas.microsoft.com/office/powerpoint/2010/main" val="38115851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Main point">
    <p:bg>
      <p:bgPr>
        <a:solidFill>
          <a:srgbClr val="353535"/>
        </a:solidFill>
        <a:effectLst/>
      </p:bgPr>
    </p:bg>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77473" y="949523"/>
            <a:ext cx="8325599" cy="5113999"/>
          </a:xfrm>
          <a:prstGeom prst="rect">
            <a:avLst/>
          </a:prstGeom>
        </p:spPr>
        <p:txBody>
          <a:bodyPr lIns="91425" tIns="91425" rIns="91425" bIns="91425" anchor="ctr"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46" name="Shape 46"/>
          <p:cNvSpPr txBox="1">
            <a:spLocks noGrp="1"/>
          </p:cNvSpPr>
          <p:nvPr>
            <p:ph type="sldNum" idx="12"/>
          </p:nvPr>
        </p:nvSpPr>
        <p:spPr>
          <a:xfrm>
            <a:off x="11330667" y="6251677"/>
            <a:ext cx="731599" cy="524800"/>
          </a:xfrm>
          <a:prstGeom prst="rect">
            <a:avLst/>
          </a:prstGeom>
        </p:spPr>
        <p:txBody>
          <a:bodyPr lIns="91425" tIns="91425" rIns="91425" bIns="91425" anchor="ctr" anchorCtr="0">
            <a:noAutofit/>
          </a:bodyPr>
          <a:lstStyle/>
          <a:p>
            <a:pPr defTabSz="914378"/>
            <a:fld id="{00000000-1234-1234-1234-123412341234}" type="slidenum">
              <a:rPr lang="en" sz="1400" kern="0" smtClean="0">
                <a:solidFill>
                  <a:srgbClr val="FFFFFF"/>
                </a:solidFill>
                <a:cs typeface="Arial"/>
                <a:sym typeface="Arial"/>
              </a:rPr>
              <a:pPr defTabSz="914378"/>
              <a:t>‹#›</a:t>
            </a:fld>
            <a:endParaRPr lang="en" sz="1400" kern="0">
              <a:solidFill>
                <a:srgbClr val="FFFFFF"/>
              </a:solidFill>
              <a:cs typeface="Arial"/>
              <a:sym typeface="Arial"/>
            </a:endParaRPr>
          </a:p>
        </p:txBody>
      </p:sp>
    </p:spTree>
    <p:extLst>
      <p:ext uri="{BB962C8B-B14F-4D97-AF65-F5344CB8AC3E}">
        <p14:creationId xmlns:p14="http://schemas.microsoft.com/office/powerpoint/2010/main" val="20762909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ection title and description">
    <p:spTree>
      <p:nvGrpSpPr>
        <p:cNvPr id="1" name="Shape 47"/>
        <p:cNvGrpSpPr/>
        <p:nvPr/>
      </p:nvGrpSpPr>
      <p:grpSpPr>
        <a:xfrm>
          <a:off x="0" y="0"/>
          <a:ext cx="0" cy="0"/>
          <a:chOff x="0" y="0"/>
          <a:chExt cx="0" cy="0"/>
        </a:xfrm>
      </p:grpSpPr>
      <p:sp>
        <p:nvSpPr>
          <p:cNvPr id="48" name="Shape 48"/>
          <p:cNvSpPr/>
          <p:nvPr/>
        </p:nvSpPr>
        <p:spPr>
          <a:xfrm>
            <a:off x="6096000" y="169"/>
            <a:ext cx="6096000" cy="6857999"/>
          </a:xfrm>
          <a:prstGeom prst="rect">
            <a:avLst/>
          </a:prstGeom>
          <a:solidFill>
            <a:schemeClr val="dk1"/>
          </a:solidFill>
          <a:ln>
            <a:noFill/>
          </a:ln>
        </p:spPr>
        <p:txBody>
          <a:bodyPr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49" name="Shape 49"/>
          <p:cNvCxnSpPr/>
          <p:nvPr/>
        </p:nvCxnSpPr>
        <p:spPr>
          <a:xfrm>
            <a:off x="6706233" y="5994000"/>
            <a:ext cx="624400" cy="0"/>
          </a:xfrm>
          <a:prstGeom prst="straightConnector1">
            <a:avLst/>
          </a:prstGeom>
          <a:noFill/>
          <a:ln w="19050" cap="flat" cmpd="sng">
            <a:solidFill>
              <a:schemeClr val="lt1"/>
            </a:solidFill>
            <a:prstDash val="solid"/>
            <a:round/>
            <a:headEnd type="none" w="med" len="med"/>
            <a:tailEnd type="none" w="med" len="med"/>
          </a:ln>
        </p:spPr>
      </p:cxnSp>
      <p:sp>
        <p:nvSpPr>
          <p:cNvPr id="50" name="Shape 50"/>
          <p:cNvSpPr txBox="1">
            <a:spLocks noGrp="1"/>
          </p:cNvSpPr>
          <p:nvPr>
            <p:ph type="title"/>
          </p:nvPr>
        </p:nvSpPr>
        <p:spPr>
          <a:xfrm>
            <a:off x="354002" y="1863136"/>
            <a:ext cx="5393599" cy="1757599"/>
          </a:xfrm>
          <a:prstGeom prst="rect">
            <a:avLst/>
          </a:prstGeom>
        </p:spPr>
        <p:txBody>
          <a:bodyPr lIns="91425" tIns="91425" rIns="91425" bIns="91425" anchor="b" anchorCtr="0"/>
          <a:lstStyle>
            <a:lvl1pPr lvl="0" algn="ctr" rtl="0">
              <a:spcBef>
                <a:spcPts val="0"/>
              </a:spcBef>
              <a:buClr>
                <a:schemeClr val="dk1"/>
              </a:buClr>
              <a:buSzPct val="100000"/>
              <a:defRPr sz="3600">
                <a:solidFill>
                  <a:schemeClr val="dk1"/>
                </a:solidFill>
              </a:defRPr>
            </a:lvl1pPr>
            <a:lvl2pPr lvl="1" algn="ctr" rtl="0">
              <a:spcBef>
                <a:spcPts val="0"/>
              </a:spcBef>
              <a:buClr>
                <a:schemeClr val="dk1"/>
              </a:buClr>
              <a:buSzPct val="100000"/>
              <a:defRPr sz="3600">
                <a:solidFill>
                  <a:schemeClr val="dk1"/>
                </a:solidFill>
              </a:defRPr>
            </a:lvl2pPr>
            <a:lvl3pPr lvl="2" algn="ctr" rtl="0">
              <a:spcBef>
                <a:spcPts val="0"/>
              </a:spcBef>
              <a:buClr>
                <a:schemeClr val="dk1"/>
              </a:buClr>
              <a:buSzPct val="100000"/>
              <a:defRPr sz="3600">
                <a:solidFill>
                  <a:schemeClr val="dk1"/>
                </a:solidFill>
              </a:defRPr>
            </a:lvl3pPr>
            <a:lvl4pPr lvl="3" algn="ctr" rtl="0">
              <a:spcBef>
                <a:spcPts val="0"/>
              </a:spcBef>
              <a:buClr>
                <a:schemeClr val="dk1"/>
              </a:buClr>
              <a:buSzPct val="100000"/>
              <a:defRPr sz="3600">
                <a:solidFill>
                  <a:schemeClr val="dk1"/>
                </a:solidFill>
              </a:defRPr>
            </a:lvl4pPr>
            <a:lvl5pPr lvl="4" algn="ctr" rtl="0">
              <a:spcBef>
                <a:spcPts val="0"/>
              </a:spcBef>
              <a:buClr>
                <a:schemeClr val="dk1"/>
              </a:buClr>
              <a:buSzPct val="100000"/>
              <a:defRPr sz="3600">
                <a:solidFill>
                  <a:schemeClr val="dk1"/>
                </a:solidFill>
              </a:defRPr>
            </a:lvl5pPr>
            <a:lvl6pPr lvl="5" algn="ctr" rtl="0">
              <a:spcBef>
                <a:spcPts val="0"/>
              </a:spcBef>
              <a:buClr>
                <a:schemeClr val="dk1"/>
              </a:buClr>
              <a:buSzPct val="100000"/>
              <a:defRPr sz="3600">
                <a:solidFill>
                  <a:schemeClr val="dk1"/>
                </a:solidFill>
              </a:defRPr>
            </a:lvl6pPr>
            <a:lvl7pPr lvl="6" algn="ctr" rtl="0">
              <a:spcBef>
                <a:spcPts val="0"/>
              </a:spcBef>
              <a:buClr>
                <a:schemeClr val="dk1"/>
              </a:buClr>
              <a:buSzPct val="100000"/>
              <a:defRPr sz="3600">
                <a:solidFill>
                  <a:schemeClr val="dk1"/>
                </a:solidFill>
              </a:defRPr>
            </a:lvl7pPr>
            <a:lvl8pPr lvl="7" algn="ctr" rtl="0">
              <a:spcBef>
                <a:spcPts val="0"/>
              </a:spcBef>
              <a:buClr>
                <a:schemeClr val="dk1"/>
              </a:buClr>
              <a:buSzPct val="100000"/>
              <a:defRPr sz="3600">
                <a:solidFill>
                  <a:schemeClr val="dk1"/>
                </a:solidFill>
              </a:defRPr>
            </a:lvl8pPr>
            <a:lvl9pPr lvl="8" algn="ctr" rtl="0">
              <a:spcBef>
                <a:spcPts val="0"/>
              </a:spcBef>
              <a:buClr>
                <a:schemeClr val="dk1"/>
              </a:buClr>
              <a:buSzPct val="100000"/>
              <a:defRPr sz="3600">
                <a:solidFill>
                  <a:schemeClr val="dk1"/>
                </a:solidFill>
              </a:defRPr>
            </a:lvl9pPr>
          </a:lstStyle>
          <a:p>
            <a:endParaRPr/>
          </a:p>
        </p:txBody>
      </p:sp>
      <p:sp>
        <p:nvSpPr>
          <p:cNvPr id="51" name="Shape 51"/>
          <p:cNvSpPr txBox="1">
            <a:spLocks noGrp="1"/>
          </p:cNvSpPr>
          <p:nvPr>
            <p:ph type="subTitle" idx="1"/>
          </p:nvPr>
        </p:nvSpPr>
        <p:spPr>
          <a:xfrm>
            <a:off x="354002" y="3647160"/>
            <a:ext cx="5393599" cy="17940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52" name="Shape 52"/>
          <p:cNvSpPr txBox="1">
            <a:spLocks noGrp="1"/>
          </p:cNvSpPr>
          <p:nvPr>
            <p:ph type="body" idx="2"/>
          </p:nvPr>
        </p:nvSpPr>
        <p:spPr>
          <a:xfrm>
            <a:off x="6586000" y="965603"/>
            <a:ext cx="5116000" cy="4926799"/>
          </a:xfrm>
          <a:prstGeom prst="rect">
            <a:avLst/>
          </a:prstGeom>
        </p:spPr>
        <p:txBody>
          <a:bodyPr lIns="91425" tIns="91425" rIns="91425" bIns="91425" anchor="ctr" anchorCtr="0"/>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a:endParaRPr/>
          </a:p>
        </p:txBody>
      </p:sp>
      <p:sp>
        <p:nvSpPr>
          <p:cNvPr id="53" name="Shape 53"/>
          <p:cNvSpPr txBox="1">
            <a:spLocks noGrp="1"/>
          </p:cNvSpPr>
          <p:nvPr>
            <p:ph type="sldNum" idx="12"/>
          </p:nvPr>
        </p:nvSpPr>
        <p:spPr>
          <a:xfrm>
            <a:off x="11330667" y="6251677"/>
            <a:ext cx="731599" cy="524800"/>
          </a:xfrm>
          <a:prstGeom prst="rect">
            <a:avLst/>
          </a:prstGeom>
        </p:spPr>
        <p:txBody>
          <a:bodyPr lIns="91425" tIns="91425" rIns="91425" bIns="91425" anchor="ctr" anchorCtr="0">
            <a:noAutofit/>
          </a:bodyPr>
          <a:lstStyle/>
          <a:p>
            <a:pPr defTabSz="914378"/>
            <a:fld id="{00000000-1234-1234-1234-123412341234}" type="slidenum">
              <a:rPr lang="en" sz="1400" kern="0" smtClean="0">
                <a:solidFill>
                  <a:srgbClr val="FFFFFF"/>
                </a:solidFill>
                <a:cs typeface="Arial"/>
                <a:sym typeface="Arial"/>
              </a:rPr>
              <a:pPr defTabSz="914378"/>
              <a:t>‹#›</a:t>
            </a:fld>
            <a:endParaRPr lang="en" sz="1400" kern="0">
              <a:solidFill>
                <a:srgbClr val="FFFFFF"/>
              </a:solidFill>
              <a:cs typeface="Arial"/>
              <a:sym typeface="Arial"/>
            </a:endParaRPr>
          </a:p>
        </p:txBody>
      </p:sp>
    </p:spTree>
    <p:extLst>
      <p:ext uri="{BB962C8B-B14F-4D97-AF65-F5344CB8AC3E}">
        <p14:creationId xmlns:p14="http://schemas.microsoft.com/office/powerpoint/2010/main" val="38086131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aption">
    <p:spTree>
      <p:nvGrpSpPr>
        <p:cNvPr id="1" name="Shape 54"/>
        <p:cNvGrpSpPr/>
        <p:nvPr/>
      </p:nvGrpSpPr>
      <p:grpSpPr>
        <a:xfrm>
          <a:off x="0" y="0"/>
          <a:ext cx="0" cy="0"/>
          <a:chOff x="0" y="0"/>
          <a:chExt cx="0" cy="0"/>
        </a:xfrm>
      </p:grpSpPr>
      <p:cxnSp>
        <p:nvCxnSpPr>
          <p:cNvPr id="55" name="Shape 55"/>
          <p:cNvCxnSpPr/>
          <p:nvPr/>
        </p:nvCxnSpPr>
        <p:spPr>
          <a:xfrm>
            <a:off x="566935" y="6320000"/>
            <a:ext cx="11062399" cy="0"/>
          </a:xfrm>
          <a:prstGeom prst="straightConnector1">
            <a:avLst/>
          </a:prstGeom>
          <a:noFill/>
          <a:ln w="19050" cap="flat" cmpd="sng">
            <a:solidFill>
              <a:schemeClr val="dk2"/>
            </a:solidFill>
            <a:prstDash val="solid"/>
            <a:round/>
            <a:headEnd type="none" w="med" len="med"/>
            <a:tailEnd type="none" w="med" len="med"/>
          </a:ln>
        </p:spPr>
      </p:cxnSp>
      <p:cxnSp>
        <p:nvCxnSpPr>
          <p:cNvPr id="56" name="Shape 56"/>
          <p:cNvCxnSpPr/>
          <p:nvPr/>
        </p:nvCxnSpPr>
        <p:spPr>
          <a:xfrm>
            <a:off x="566933" y="554200"/>
            <a:ext cx="244399" cy="0"/>
          </a:xfrm>
          <a:prstGeom prst="straightConnector1">
            <a:avLst/>
          </a:prstGeom>
          <a:noFill/>
          <a:ln w="19050" cap="flat" cmpd="sng">
            <a:solidFill>
              <a:schemeClr val="dk2"/>
            </a:solidFill>
            <a:prstDash val="solid"/>
            <a:round/>
            <a:headEnd type="none" w="med" len="med"/>
            <a:tailEnd type="none" w="med" len="med"/>
          </a:ln>
        </p:spPr>
      </p:cxnSp>
      <p:sp>
        <p:nvSpPr>
          <p:cNvPr id="57" name="Shape 57"/>
          <p:cNvSpPr txBox="1">
            <a:spLocks noGrp="1"/>
          </p:cNvSpPr>
          <p:nvPr>
            <p:ph type="body" idx="1"/>
          </p:nvPr>
        </p:nvSpPr>
        <p:spPr>
          <a:xfrm>
            <a:off x="437356" y="5634700"/>
            <a:ext cx="11184800" cy="5248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58" name="Shape 58"/>
          <p:cNvSpPr txBox="1">
            <a:spLocks noGrp="1"/>
          </p:cNvSpPr>
          <p:nvPr>
            <p:ph type="sldNum" idx="12"/>
          </p:nvPr>
        </p:nvSpPr>
        <p:spPr>
          <a:xfrm>
            <a:off x="11330667" y="6251677"/>
            <a:ext cx="731599" cy="524800"/>
          </a:xfrm>
          <a:prstGeom prst="rect">
            <a:avLst/>
          </a:prstGeom>
        </p:spPr>
        <p:txBody>
          <a:bodyPr lIns="91425" tIns="91425" rIns="91425" bIns="91425" anchor="ctr" anchorCtr="0">
            <a:noAutofit/>
          </a:bodyPr>
          <a:lstStyle/>
          <a:p>
            <a:pPr defTabSz="914378"/>
            <a:fld id="{00000000-1234-1234-1234-123412341234}" type="slidenum">
              <a:rPr lang="en" sz="1400" kern="0" smtClean="0">
                <a:solidFill>
                  <a:srgbClr val="000000"/>
                </a:solidFill>
                <a:cs typeface="Arial"/>
                <a:sym typeface="Arial"/>
              </a:rPr>
              <a:pPr defTabSz="914378"/>
              <a:t>‹#›</a:t>
            </a:fld>
            <a:endParaRPr lang="en" sz="1400" kern="0">
              <a:solidFill>
                <a:srgbClr val="000000"/>
              </a:solidFill>
              <a:cs typeface="Arial"/>
              <a:sym typeface="Arial"/>
            </a:endParaRPr>
          </a:p>
        </p:txBody>
      </p:sp>
    </p:spTree>
    <p:extLst>
      <p:ext uri="{BB962C8B-B14F-4D97-AF65-F5344CB8AC3E}">
        <p14:creationId xmlns:p14="http://schemas.microsoft.com/office/powerpoint/2010/main" val="41299514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Shape 59"/>
        <p:cNvGrpSpPr/>
        <p:nvPr/>
      </p:nvGrpSpPr>
      <p:grpSpPr>
        <a:xfrm>
          <a:off x="0" y="0"/>
          <a:ext cx="0" cy="0"/>
          <a:chOff x="0" y="0"/>
          <a:chExt cx="0" cy="0"/>
        </a:xfrm>
      </p:grpSpPr>
      <p:cxnSp>
        <p:nvCxnSpPr>
          <p:cNvPr id="60" name="Shape 60"/>
          <p:cNvCxnSpPr/>
          <p:nvPr/>
        </p:nvCxnSpPr>
        <p:spPr>
          <a:xfrm>
            <a:off x="566935" y="6320000"/>
            <a:ext cx="11062399" cy="0"/>
          </a:xfrm>
          <a:prstGeom prst="straightConnector1">
            <a:avLst/>
          </a:prstGeom>
          <a:noFill/>
          <a:ln w="19050" cap="flat" cmpd="sng">
            <a:solidFill>
              <a:schemeClr val="dk2"/>
            </a:solidFill>
            <a:prstDash val="solid"/>
            <a:round/>
            <a:headEnd type="none" w="med" len="med"/>
            <a:tailEnd type="none" w="med" len="med"/>
          </a:ln>
        </p:spPr>
      </p:cxnSp>
      <p:cxnSp>
        <p:nvCxnSpPr>
          <p:cNvPr id="61" name="Shape 61"/>
          <p:cNvCxnSpPr/>
          <p:nvPr/>
        </p:nvCxnSpPr>
        <p:spPr>
          <a:xfrm>
            <a:off x="566935" y="554200"/>
            <a:ext cx="11062399" cy="0"/>
          </a:xfrm>
          <a:prstGeom prst="straightConnector1">
            <a:avLst/>
          </a:prstGeom>
          <a:noFill/>
          <a:ln w="38100" cap="flat" cmpd="sng">
            <a:solidFill>
              <a:schemeClr val="dk2"/>
            </a:solidFill>
            <a:prstDash val="solid"/>
            <a:round/>
            <a:headEnd type="none" w="med" len="med"/>
            <a:tailEnd type="none" w="med" len="med"/>
          </a:ln>
        </p:spPr>
      </p:cxnSp>
      <p:sp>
        <p:nvSpPr>
          <p:cNvPr id="62" name="Shape 62"/>
          <p:cNvSpPr txBox="1">
            <a:spLocks noGrp="1"/>
          </p:cNvSpPr>
          <p:nvPr>
            <p:ph type="title"/>
          </p:nvPr>
        </p:nvSpPr>
        <p:spPr>
          <a:xfrm>
            <a:off x="1138602" y="1739803"/>
            <a:ext cx="9914799" cy="2051199"/>
          </a:xfrm>
          <a:prstGeom prst="rect">
            <a:avLst/>
          </a:prstGeom>
        </p:spPr>
        <p:txBody>
          <a:bodyPr lIns="91425" tIns="91425" rIns="91425" bIns="91425" anchor="ctr" anchorCtr="0"/>
          <a:lstStyle>
            <a:lvl1pPr lvl="0" algn="ctr" rtl="0">
              <a:spcBef>
                <a:spcPts val="0"/>
              </a:spcBef>
              <a:buClr>
                <a:schemeClr val="dk1"/>
              </a:buClr>
              <a:buSzPct val="100000"/>
              <a:buFont typeface="Lato"/>
              <a:defRPr sz="9600">
                <a:solidFill>
                  <a:schemeClr val="dk1"/>
                </a:solidFill>
                <a:latin typeface="Lato"/>
                <a:ea typeface="Lato"/>
                <a:cs typeface="Lato"/>
                <a:sym typeface="Lato"/>
              </a:defRPr>
            </a:lvl1pPr>
            <a:lvl2pPr lvl="1" algn="ctr" rtl="0">
              <a:spcBef>
                <a:spcPts val="0"/>
              </a:spcBef>
              <a:buClr>
                <a:schemeClr val="dk1"/>
              </a:buClr>
              <a:buSzPct val="100000"/>
              <a:buFont typeface="Lato"/>
              <a:defRPr sz="9600">
                <a:solidFill>
                  <a:schemeClr val="dk1"/>
                </a:solidFill>
                <a:latin typeface="Lato"/>
                <a:ea typeface="Lato"/>
                <a:cs typeface="Lato"/>
                <a:sym typeface="Lato"/>
              </a:defRPr>
            </a:lvl2pPr>
            <a:lvl3pPr lvl="2" algn="ctr" rtl="0">
              <a:spcBef>
                <a:spcPts val="0"/>
              </a:spcBef>
              <a:buClr>
                <a:schemeClr val="dk1"/>
              </a:buClr>
              <a:buSzPct val="100000"/>
              <a:buFont typeface="Lato"/>
              <a:defRPr sz="9600">
                <a:solidFill>
                  <a:schemeClr val="dk1"/>
                </a:solidFill>
                <a:latin typeface="Lato"/>
                <a:ea typeface="Lato"/>
                <a:cs typeface="Lato"/>
                <a:sym typeface="Lato"/>
              </a:defRPr>
            </a:lvl3pPr>
            <a:lvl4pPr lvl="3" algn="ctr" rtl="0">
              <a:spcBef>
                <a:spcPts val="0"/>
              </a:spcBef>
              <a:buClr>
                <a:schemeClr val="dk1"/>
              </a:buClr>
              <a:buSzPct val="100000"/>
              <a:buFont typeface="Lato"/>
              <a:defRPr sz="9600">
                <a:solidFill>
                  <a:schemeClr val="dk1"/>
                </a:solidFill>
                <a:latin typeface="Lato"/>
                <a:ea typeface="Lato"/>
                <a:cs typeface="Lato"/>
                <a:sym typeface="Lato"/>
              </a:defRPr>
            </a:lvl4pPr>
            <a:lvl5pPr lvl="4" algn="ctr" rtl="0">
              <a:spcBef>
                <a:spcPts val="0"/>
              </a:spcBef>
              <a:buClr>
                <a:schemeClr val="dk1"/>
              </a:buClr>
              <a:buSzPct val="100000"/>
              <a:buFont typeface="Lato"/>
              <a:defRPr sz="9600">
                <a:solidFill>
                  <a:schemeClr val="dk1"/>
                </a:solidFill>
                <a:latin typeface="Lato"/>
                <a:ea typeface="Lato"/>
                <a:cs typeface="Lato"/>
                <a:sym typeface="Lato"/>
              </a:defRPr>
            </a:lvl5pPr>
            <a:lvl6pPr lvl="5" algn="ctr" rtl="0">
              <a:spcBef>
                <a:spcPts val="0"/>
              </a:spcBef>
              <a:buClr>
                <a:schemeClr val="dk1"/>
              </a:buClr>
              <a:buSzPct val="100000"/>
              <a:buFont typeface="Lato"/>
              <a:defRPr sz="9600">
                <a:solidFill>
                  <a:schemeClr val="dk1"/>
                </a:solidFill>
                <a:latin typeface="Lato"/>
                <a:ea typeface="Lato"/>
                <a:cs typeface="Lato"/>
                <a:sym typeface="Lato"/>
              </a:defRPr>
            </a:lvl6pPr>
            <a:lvl7pPr lvl="6" algn="ctr" rtl="0">
              <a:spcBef>
                <a:spcPts val="0"/>
              </a:spcBef>
              <a:buClr>
                <a:schemeClr val="dk1"/>
              </a:buClr>
              <a:buSzPct val="100000"/>
              <a:buFont typeface="Lato"/>
              <a:defRPr sz="9600">
                <a:solidFill>
                  <a:schemeClr val="dk1"/>
                </a:solidFill>
                <a:latin typeface="Lato"/>
                <a:ea typeface="Lato"/>
                <a:cs typeface="Lato"/>
                <a:sym typeface="Lato"/>
              </a:defRPr>
            </a:lvl7pPr>
            <a:lvl8pPr lvl="7" algn="ctr" rtl="0">
              <a:spcBef>
                <a:spcPts val="0"/>
              </a:spcBef>
              <a:buClr>
                <a:schemeClr val="dk1"/>
              </a:buClr>
              <a:buSzPct val="100000"/>
              <a:buFont typeface="Lato"/>
              <a:defRPr sz="9600">
                <a:solidFill>
                  <a:schemeClr val="dk1"/>
                </a:solidFill>
                <a:latin typeface="Lato"/>
                <a:ea typeface="Lato"/>
                <a:cs typeface="Lato"/>
                <a:sym typeface="Lato"/>
              </a:defRPr>
            </a:lvl8pPr>
            <a:lvl9pPr lvl="8" algn="ctr" rtl="0">
              <a:spcBef>
                <a:spcPts val="0"/>
              </a:spcBef>
              <a:buClr>
                <a:schemeClr val="dk1"/>
              </a:buClr>
              <a:buSzPct val="100000"/>
              <a:buFont typeface="Lato"/>
              <a:defRPr sz="9600">
                <a:solidFill>
                  <a:schemeClr val="dk1"/>
                </a:solidFill>
                <a:latin typeface="Lato"/>
                <a:ea typeface="Lato"/>
                <a:cs typeface="Lato"/>
                <a:sym typeface="Lato"/>
              </a:defRPr>
            </a:lvl9pPr>
          </a:lstStyle>
          <a:p>
            <a:endParaRPr/>
          </a:p>
        </p:txBody>
      </p:sp>
      <p:sp>
        <p:nvSpPr>
          <p:cNvPr id="63" name="Shape 63"/>
          <p:cNvSpPr txBox="1">
            <a:spLocks noGrp="1"/>
          </p:cNvSpPr>
          <p:nvPr>
            <p:ph type="body" idx="1"/>
          </p:nvPr>
        </p:nvSpPr>
        <p:spPr>
          <a:xfrm>
            <a:off x="1138602" y="3892603"/>
            <a:ext cx="9914799" cy="1428799"/>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64" name="Shape 64"/>
          <p:cNvSpPr txBox="1">
            <a:spLocks noGrp="1"/>
          </p:cNvSpPr>
          <p:nvPr>
            <p:ph type="sldNum" idx="12"/>
          </p:nvPr>
        </p:nvSpPr>
        <p:spPr>
          <a:xfrm>
            <a:off x="11330667" y="6251677"/>
            <a:ext cx="731599" cy="524800"/>
          </a:xfrm>
          <a:prstGeom prst="rect">
            <a:avLst/>
          </a:prstGeom>
        </p:spPr>
        <p:txBody>
          <a:bodyPr lIns="91425" tIns="91425" rIns="91425" bIns="91425" anchor="ctr" anchorCtr="0">
            <a:noAutofit/>
          </a:bodyPr>
          <a:lstStyle/>
          <a:p>
            <a:pPr defTabSz="914378"/>
            <a:fld id="{00000000-1234-1234-1234-123412341234}" type="slidenum">
              <a:rPr lang="en" sz="1400" kern="0" smtClean="0">
                <a:solidFill>
                  <a:srgbClr val="000000"/>
                </a:solidFill>
                <a:cs typeface="Arial"/>
                <a:sym typeface="Arial"/>
              </a:rPr>
              <a:pPr defTabSz="914378"/>
              <a:t>‹#›</a:t>
            </a:fld>
            <a:endParaRPr lang="en" sz="1400" kern="0">
              <a:solidFill>
                <a:srgbClr val="000000"/>
              </a:solidFill>
              <a:cs typeface="Arial"/>
              <a:sym typeface="Arial"/>
            </a:endParaRPr>
          </a:p>
        </p:txBody>
      </p:sp>
    </p:spTree>
    <p:extLst>
      <p:ext uri="{BB962C8B-B14F-4D97-AF65-F5344CB8AC3E}">
        <p14:creationId xmlns:p14="http://schemas.microsoft.com/office/powerpoint/2010/main" val="9949475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Shape 65"/>
        <p:cNvGrpSpPr/>
        <p:nvPr/>
      </p:nvGrpSpPr>
      <p:grpSpPr>
        <a:xfrm>
          <a:off x="0" y="0"/>
          <a:ext cx="0" cy="0"/>
          <a:chOff x="0" y="0"/>
          <a:chExt cx="0" cy="0"/>
        </a:xfrm>
      </p:grpSpPr>
      <p:sp>
        <p:nvSpPr>
          <p:cNvPr id="66" name="Shape 66"/>
          <p:cNvSpPr txBox="1">
            <a:spLocks noGrp="1"/>
          </p:cNvSpPr>
          <p:nvPr>
            <p:ph type="sldNum" idx="12"/>
          </p:nvPr>
        </p:nvSpPr>
        <p:spPr>
          <a:xfrm>
            <a:off x="11330667" y="6251677"/>
            <a:ext cx="731599" cy="524800"/>
          </a:xfrm>
          <a:prstGeom prst="rect">
            <a:avLst/>
          </a:prstGeom>
        </p:spPr>
        <p:txBody>
          <a:bodyPr lIns="91425" tIns="91425" rIns="91425" bIns="91425" anchor="ctr" anchorCtr="0">
            <a:noAutofit/>
          </a:bodyPr>
          <a:lstStyle/>
          <a:p>
            <a:pPr defTabSz="914378"/>
            <a:fld id="{00000000-1234-1234-1234-123412341234}" type="slidenum">
              <a:rPr lang="en" sz="1400" kern="0" smtClean="0">
                <a:solidFill>
                  <a:srgbClr val="000000"/>
                </a:solidFill>
                <a:cs typeface="Arial"/>
                <a:sym typeface="Arial"/>
              </a:rPr>
              <a:pPr defTabSz="914378"/>
              <a:t>‹#›</a:t>
            </a:fld>
            <a:endParaRPr lang="en" sz="1400" kern="0">
              <a:solidFill>
                <a:srgbClr val="000000"/>
              </a:solidFill>
              <a:cs typeface="Arial"/>
              <a:sym typeface="Arial"/>
            </a:endParaRPr>
          </a:p>
        </p:txBody>
      </p:sp>
    </p:spTree>
    <p:extLst>
      <p:ext uri="{BB962C8B-B14F-4D97-AF65-F5344CB8AC3E}">
        <p14:creationId xmlns:p14="http://schemas.microsoft.com/office/powerpoint/2010/main" val="30862194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898BEA-A7E0-49B0-BE50-D2ACEA6BC287}" type="slidenum">
              <a:rPr lang="en-US" smtClean="0"/>
              <a:t>‹#›</a:t>
            </a:fld>
            <a:endParaRPr lang="en-US" dirty="0"/>
          </a:p>
        </p:txBody>
      </p:sp>
    </p:spTree>
    <p:extLst>
      <p:ext uri="{BB962C8B-B14F-4D97-AF65-F5344CB8AC3E}">
        <p14:creationId xmlns:p14="http://schemas.microsoft.com/office/powerpoint/2010/main" val="28260340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898BEA-A7E0-49B0-BE50-D2ACEA6BC287}" type="slidenum">
              <a:rPr lang="en-US" smtClean="0"/>
              <a:t>‹#›</a:t>
            </a:fld>
            <a:endParaRPr lang="en-US" dirty="0"/>
          </a:p>
        </p:txBody>
      </p:sp>
    </p:spTree>
    <p:extLst>
      <p:ext uri="{BB962C8B-B14F-4D97-AF65-F5344CB8AC3E}">
        <p14:creationId xmlns:p14="http://schemas.microsoft.com/office/powerpoint/2010/main" val="14805610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898BEA-A7E0-49B0-BE50-D2ACEA6BC287}" type="slidenum">
              <a:rPr lang="en-US" smtClean="0"/>
              <a:t>‹#›</a:t>
            </a:fld>
            <a:endParaRPr lang="en-US" dirty="0"/>
          </a:p>
        </p:txBody>
      </p:sp>
    </p:spTree>
    <p:extLst>
      <p:ext uri="{BB962C8B-B14F-4D97-AF65-F5344CB8AC3E}">
        <p14:creationId xmlns:p14="http://schemas.microsoft.com/office/powerpoint/2010/main" val="12960326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898BEA-A7E0-49B0-BE50-D2ACEA6BC287}" type="slidenum">
              <a:rPr lang="en-US" smtClean="0"/>
              <a:t>‹#›</a:t>
            </a:fld>
            <a:endParaRPr lang="en-US" dirty="0"/>
          </a:p>
        </p:txBody>
      </p:sp>
    </p:spTree>
    <p:extLst>
      <p:ext uri="{BB962C8B-B14F-4D97-AF65-F5344CB8AC3E}">
        <p14:creationId xmlns:p14="http://schemas.microsoft.com/office/powerpoint/2010/main" val="3198093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839788" y="365128"/>
            <a:ext cx="10515600" cy="13256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41" name="Shape 141"/>
          <p:cNvSpPr txBox="1">
            <a:spLocks noGrp="1"/>
          </p:cNvSpPr>
          <p:nvPr>
            <p:ph type="body" idx="1"/>
          </p:nvPr>
        </p:nvSpPr>
        <p:spPr>
          <a:xfrm>
            <a:off x="839788" y="1681164"/>
            <a:ext cx="5157600" cy="823999"/>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body" idx="2"/>
          </p:nvPr>
        </p:nvSpPr>
        <p:spPr>
          <a:xfrm>
            <a:off x="839788" y="2505075"/>
            <a:ext cx="5157600" cy="36844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body" idx="3"/>
          </p:nvPr>
        </p:nvSpPr>
        <p:spPr>
          <a:xfrm>
            <a:off x="6172203" y="1681164"/>
            <a:ext cx="5183199" cy="823999"/>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body" idx="4"/>
          </p:nvPr>
        </p:nvSpPr>
        <p:spPr>
          <a:xfrm>
            <a:off x="6172203" y="2505075"/>
            <a:ext cx="5183199" cy="36844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dt" idx="10"/>
          </p:nvPr>
        </p:nvSpPr>
        <p:spPr>
          <a:xfrm>
            <a:off x="838200" y="6356352"/>
            <a:ext cx="2743200" cy="3652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ftr" idx="11"/>
          </p:nvPr>
        </p:nvSpPr>
        <p:spPr>
          <a:xfrm>
            <a:off x="4038600" y="6356352"/>
            <a:ext cx="4114800" cy="3652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sldNum" idx="12"/>
          </p:nvPr>
        </p:nvSpPr>
        <p:spPr>
          <a:xfrm>
            <a:off x="8610600" y="6356352"/>
            <a:ext cx="2743200" cy="36520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 sz="1200" smtClean="0">
                <a:solidFill>
                  <a:srgbClr val="888888"/>
                </a:solidFill>
                <a:latin typeface="Calibri"/>
                <a:ea typeface="Calibri"/>
                <a:cs typeface="Calibri"/>
                <a:sym typeface="Calibri"/>
              </a:rPr>
              <a:pPr algn="r">
                <a:buSzPct val="25000"/>
              </a:pPr>
              <a:t>‹#›</a:t>
            </a:fld>
            <a:endParaRPr lang="en"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154017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898BEA-A7E0-49B0-BE50-D2ACEA6BC287}" type="slidenum">
              <a:rPr lang="en-US" smtClean="0"/>
              <a:t>‹#›</a:t>
            </a:fld>
            <a:endParaRPr lang="en-US" dirty="0"/>
          </a:p>
        </p:txBody>
      </p:sp>
    </p:spTree>
    <p:extLst>
      <p:ext uri="{BB962C8B-B14F-4D97-AF65-F5344CB8AC3E}">
        <p14:creationId xmlns:p14="http://schemas.microsoft.com/office/powerpoint/2010/main" val="6687979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898BEA-A7E0-49B0-BE50-D2ACEA6BC287}" type="slidenum">
              <a:rPr lang="en-US" smtClean="0"/>
              <a:t>‹#›</a:t>
            </a:fld>
            <a:endParaRPr lang="en-US" dirty="0"/>
          </a:p>
        </p:txBody>
      </p:sp>
    </p:spTree>
    <p:extLst>
      <p:ext uri="{BB962C8B-B14F-4D97-AF65-F5344CB8AC3E}">
        <p14:creationId xmlns:p14="http://schemas.microsoft.com/office/powerpoint/2010/main" val="1742522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898BEA-A7E0-49B0-BE50-D2ACEA6BC287}" type="slidenum">
              <a:rPr lang="en-US" smtClean="0"/>
              <a:t>‹#›</a:t>
            </a:fld>
            <a:endParaRPr lang="en-US" dirty="0"/>
          </a:p>
        </p:txBody>
      </p:sp>
    </p:spTree>
    <p:extLst>
      <p:ext uri="{BB962C8B-B14F-4D97-AF65-F5344CB8AC3E}">
        <p14:creationId xmlns:p14="http://schemas.microsoft.com/office/powerpoint/2010/main" val="6232809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898BEA-A7E0-49B0-BE50-D2ACEA6BC287}" type="slidenum">
              <a:rPr lang="en-US" smtClean="0"/>
              <a:t>‹#›</a:t>
            </a:fld>
            <a:endParaRPr lang="en-US" dirty="0"/>
          </a:p>
        </p:txBody>
      </p:sp>
    </p:spTree>
    <p:extLst>
      <p:ext uri="{BB962C8B-B14F-4D97-AF65-F5344CB8AC3E}">
        <p14:creationId xmlns:p14="http://schemas.microsoft.com/office/powerpoint/2010/main" val="13706158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898BEA-A7E0-49B0-BE50-D2ACEA6BC287}" type="slidenum">
              <a:rPr lang="en-US" smtClean="0"/>
              <a:t>‹#›</a:t>
            </a:fld>
            <a:endParaRPr lang="en-US" dirty="0"/>
          </a:p>
        </p:txBody>
      </p:sp>
    </p:spTree>
    <p:extLst>
      <p:ext uri="{BB962C8B-B14F-4D97-AF65-F5344CB8AC3E}">
        <p14:creationId xmlns:p14="http://schemas.microsoft.com/office/powerpoint/2010/main" val="33711299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898BEA-A7E0-49B0-BE50-D2ACEA6BC287}" type="slidenum">
              <a:rPr lang="en-US" smtClean="0"/>
              <a:t>‹#›</a:t>
            </a:fld>
            <a:endParaRPr lang="en-US" dirty="0"/>
          </a:p>
        </p:txBody>
      </p:sp>
    </p:spTree>
    <p:extLst>
      <p:ext uri="{BB962C8B-B14F-4D97-AF65-F5344CB8AC3E}">
        <p14:creationId xmlns:p14="http://schemas.microsoft.com/office/powerpoint/2010/main" val="42750598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898BEA-A7E0-49B0-BE50-D2ACEA6BC287}" type="slidenum">
              <a:rPr lang="en-US" smtClean="0"/>
              <a:t>‹#›</a:t>
            </a:fld>
            <a:endParaRPr lang="en-US" dirty="0"/>
          </a:p>
        </p:txBody>
      </p:sp>
    </p:spTree>
    <p:extLst>
      <p:ext uri="{BB962C8B-B14F-4D97-AF65-F5344CB8AC3E}">
        <p14:creationId xmlns:p14="http://schemas.microsoft.com/office/powerpoint/2010/main" val="38293463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5419D2-E11E-4D02-AA19-07E88B01AA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8816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5419D2-E11E-4D02-AA19-07E88B01AA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8828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5419D2-E11E-4D02-AA19-07E88B01AA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0931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838200" y="365128"/>
            <a:ext cx="10515600" cy="13256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50" name="Shape 150"/>
          <p:cNvSpPr txBox="1">
            <a:spLocks noGrp="1"/>
          </p:cNvSpPr>
          <p:nvPr>
            <p:ph type="dt" idx="10"/>
          </p:nvPr>
        </p:nvSpPr>
        <p:spPr>
          <a:xfrm>
            <a:off x="838200" y="6356352"/>
            <a:ext cx="2743200" cy="3652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ftr" idx="11"/>
          </p:nvPr>
        </p:nvSpPr>
        <p:spPr>
          <a:xfrm>
            <a:off x="4038600" y="6356352"/>
            <a:ext cx="4114800" cy="3652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sldNum" idx="12"/>
          </p:nvPr>
        </p:nvSpPr>
        <p:spPr>
          <a:xfrm>
            <a:off x="8610600" y="6356352"/>
            <a:ext cx="2743200" cy="36520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 sz="1200" smtClean="0">
                <a:solidFill>
                  <a:srgbClr val="888888"/>
                </a:solidFill>
                <a:latin typeface="Calibri"/>
                <a:ea typeface="Calibri"/>
                <a:cs typeface="Calibri"/>
                <a:sym typeface="Calibri"/>
              </a:rPr>
              <a:pPr algn="r">
                <a:buSzPct val="25000"/>
              </a:pPr>
              <a:t>‹#›</a:t>
            </a:fld>
            <a:endParaRPr lang="en"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026010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5419D2-E11E-4D02-AA19-07E88B01AA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8305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5419D2-E11E-4D02-AA19-07E88B01AA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76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5419D2-E11E-4D02-AA19-07E88B01AA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04816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5419D2-E11E-4D02-AA19-07E88B01AA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0753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5419D2-E11E-4D02-AA19-07E88B01AA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8364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5419D2-E11E-4D02-AA19-07E88B01AA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228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5419D2-E11E-4D02-AA19-07E88B01AA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7453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5419D2-E11E-4D02-AA19-07E88B01AA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4876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endParaRPr lang="en-US">
              <a:solidFill>
                <a:srgbClr val="808080">
                  <a:lumMod val="60000"/>
                  <a:lumOff val="40000"/>
                </a:srgbClr>
              </a:solidFill>
            </a:endParaRPr>
          </a:p>
        </p:txBody>
      </p:sp>
      <p:sp>
        <p:nvSpPr>
          <p:cNvPr id="6" name="Slide Number Placeholder 5"/>
          <p:cNvSpPr>
            <a:spLocks noGrp="1"/>
          </p:cNvSpPr>
          <p:nvPr>
            <p:ph type="sldNum" sz="quarter" idx="12"/>
          </p:nvPr>
        </p:nvSpPr>
        <p:spPr/>
        <p:txBody>
          <a:bodyPr/>
          <a:lstStyle/>
          <a:p>
            <a:fld id="{CFBA6597-D7DA-DC49-90B6-6291F05CD5D3}" type="slidenum">
              <a:rPr lang="en-US" smtClean="0">
                <a:solidFill>
                  <a:srgbClr val="808080">
                    <a:lumMod val="60000"/>
                    <a:lumOff val="40000"/>
                  </a:srgbClr>
                </a:solidFill>
              </a:rPr>
              <a:pPr/>
              <a:t>‹#›</a:t>
            </a:fld>
            <a:endParaRPr lang="en-US">
              <a:solidFill>
                <a:srgbClr val="808080">
                  <a:lumMod val="60000"/>
                  <a:lumOff val="40000"/>
                </a:srgbClr>
              </a:solidFill>
            </a:endParaRPr>
          </a:p>
        </p:txBody>
      </p:sp>
      <p:sp>
        <p:nvSpPr>
          <p:cNvPr id="8" name="Text Placeholder 7"/>
          <p:cNvSpPr>
            <a:spLocks noGrp="1"/>
          </p:cNvSpPr>
          <p:nvPr>
            <p:ph type="body" sz="quarter" idx="13"/>
          </p:nvPr>
        </p:nvSpPr>
        <p:spPr>
          <a:xfrm>
            <a:off x="924077" y="1369789"/>
            <a:ext cx="10658321" cy="589641"/>
          </a:xfrm>
        </p:spPr>
        <p:txBody>
          <a:bodyPr>
            <a:noAutofit/>
          </a:bodyPr>
          <a:lstStyle>
            <a:lvl1pPr>
              <a:defRPr sz="2400" cap="all">
                <a:solidFill>
                  <a:schemeClr val="accent3"/>
                </a:solidFill>
              </a:defRPr>
            </a:lvl1pPr>
            <a:lvl2pPr>
              <a:defRPr sz="2400">
                <a:solidFill>
                  <a:schemeClr val="accent2">
                    <a:lumMod val="20000"/>
                    <a:lumOff val="80000"/>
                  </a:schemeClr>
                </a:solidFill>
              </a:defRPr>
            </a:lvl2pPr>
            <a:lvl3pPr>
              <a:defRPr sz="2400">
                <a:solidFill>
                  <a:schemeClr val="accent2">
                    <a:lumMod val="20000"/>
                    <a:lumOff val="80000"/>
                  </a:schemeClr>
                </a:solidFill>
              </a:defRPr>
            </a:lvl3pPr>
            <a:lvl4pPr>
              <a:defRPr sz="2400">
                <a:solidFill>
                  <a:schemeClr val="accent2">
                    <a:lumMod val="20000"/>
                    <a:lumOff val="80000"/>
                  </a:schemeClr>
                </a:solidFill>
              </a:defRPr>
            </a:lvl4pPr>
            <a:lvl5pPr>
              <a:defRPr sz="2400">
                <a:solidFill>
                  <a:schemeClr val="accent2">
                    <a:lumMod val="20000"/>
                    <a:lumOff val="80000"/>
                  </a:schemeClr>
                </a:solidFill>
              </a:defRPr>
            </a:lvl5pPr>
          </a:lstStyle>
          <a:p>
            <a:pPr lvl="0"/>
            <a:r>
              <a:rPr lang="en-US" dirty="0"/>
              <a:t>Click to edit Master text styles</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29916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3"/>
        <p:cNvGrpSpPr/>
        <p:nvPr/>
      </p:nvGrpSpPr>
      <p:grpSpPr>
        <a:xfrm>
          <a:off x="0" y="0"/>
          <a:ext cx="0" cy="0"/>
          <a:chOff x="0" y="0"/>
          <a:chExt cx="0" cy="0"/>
        </a:xfrm>
      </p:grpSpPr>
      <p:sp>
        <p:nvSpPr>
          <p:cNvPr id="154" name="Shape 154"/>
          <p:cNvSpPr txBox="1">
            <a:spLocks noGrp="1"/>
          </p:cNvSpPr>
          <p:nvPr>
            <p:ph type="dt" idx="10"/>
          </p:nvPr>
        </p:nvSpPr>
        <p:spPr>
          <a:xfrm>
            <a:off x="838200" y="6356352"/>
            <a:ext cx="2743200" cy="3652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5" name="Shape 155"/>
          <p:cNvSpPr txBox="1">
            <a:spLocks noGrp="1"/>
          </p:cNvSpPr>
          <p:nvPr>
            <p:ph type="ftr" idx="11"/>
          </p:nvPr>
        </p:nvSpPr>
        <p:spPr>
          <a:xfrm>
            <a:off x="4038600" y="6356352"/>
            <a:ext cx="4114800" cy="3652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sldNum" idx="12"/>
          </p:nvPr>
        </p:nvSpPr>
        <p:spPr>
          <a:xfrm>
            <a:off x="8610600" y="6356352"/>
            <a:ext cx="2743200" cy="36520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 sz="1200" smtClean="0">
                <a:solidFill>
                  <a:srgbClr val="888888"/>
                </a:solidFill>
                <a:latin typeface="Calibri"/>
                <a:ea typeface="Calibri"/>
                <a:cs typeface="Calibri"/>
                <a:sym typeface="Calibri"/>
              </a:rPr>
              <a:pPr algn="r">
                <a:buSzPct val="25000"/>
              </a:pPr>
              <a:t>‹#›</a:t>
            </a:fld>
            <a:endParaRPr lang="en"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7556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839790" y="457200"/>
            <a:ext cx="3932399" cy="16004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59" name="Shape 159"/>
          <p:cNvSpPr txBox="1">
            <a:spLocks noGrp="1"/>
          </p:cNvSpPr>
          <p:nvPr>
            <p:ph type="body" idx="1"/>
          </p:nvPr>
        </p:nvSpPr>
        <p:spPr>
          <a:xfrm>
            <a:off x="5183188" y="987428"/>
            <a:ext cx="6172400" cy="4873600"/>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0" name="Shape 160"/>
          <p:cNvSpPr txBox="1">
            <a:spLocks noGrp="1"/>
          </p:cNvSpPr>
          <p:nvPr>
            <p:ph type="body" idx="2"/>
          </p:nvPr>
        </p:nvSpPr>
        <p:spPr>
          <a:xfrm>
            <a:off x="839790" y="2057400"/>
            <a:ext cx="3932399" cy="38116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dt" idx="10"/>
          </p:nvPr>
        </p:nvSpPr>
        <p:spPr>
          <a:xfrm>
            <a:off x="838200" y="6356352"/>
            <a:ext cx="2743200" cy="3652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2" name="Shape 162"/>
          <p:cNvSpPr txBox="1">
            <a:spLocks noGrp="1"/>
          </p:cNvSpPr>
          <p:nvPr>
            <p:ph type="ftr" idx="11"/>
          </p:nvPr>
        </p:nvSpPr>
        <p:spPr>
          <a:xfrm>
            <a:off x="4038600" y="6356352"/>
            <a:ext cx="4114800" cy="3652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sldNum" idx="12"/>
          </p:nvPr>
        </p:nvSpPr>
        <p:spPr>
          <a:xfrm>
            <a:off x="8610600" y="6356352"/>
            <a:ext cx="2743200" cy="36520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 sz="1200" smtClean="0">
                <a:solidFill>
                  <a:srgbClr val="888888"/>
                </a:solidFill>
                <a:latin typeface="Calibri"/>
                <a:ea typeface="Calibri"/>
                <a:cs typeface="Calibri"/>
                <a:sym typeface="Calibri"/>
              </a:rPr>
              <a:pPr algn="r">
                <a:buSzPct val="25000"/>
              </a:pPr>
              <a:t>‹#›</a:t>
            </a:fld>
            <a:endParaRPr lang="en"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10344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838200" y="365128"/>
            <a:ext cx="10515600" cy="13256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04" name="Shape 104"/>
          <p:cNvSpPr txBox="1">
            <a:spLocks noGrp="1"/>
          </p:cNvSpPr>
          <p:nvPr>
            <p:ph type="body" idx="1"/>
          </p:nvPr>
        </p:nvSpPr>
        <p:spPr>
          <a:xfrm>
            <a:off x="838200" y="1825624"/>
            <a:ext cx="105156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dt" idx="10"/>
          </p:nvPr>
        </p:nvSpPr>
        <p:spPr>
          <a:xfrm>
            <a:off x="838200" y="6356352"/>
            <a:ext cx="2743200" cy="3652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ftr" idx="11"/>
          </p:nvPr>
        </p:nvSpPr>
        <p:spPr>
          <a:xfrm>
            <a:off x="4038600" y="6356352"/>
            <a:ext cx="4114800" cy="3652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sldNum" idx="12"/>
          </p:nvPr>
        </p:nvSpPr>
        <p:spPr>
          <a:xfrm>
            <a:off x="8610600" y="6356352"/>
            <a:ext cx="2743200" cy="36520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 sz="1200" smtClean="0">
                <a:solidFill>
                  <a:srgbClr val="888888"/>
                </a:solidFill>
                <a:latin typeface="Calibri"/>
                <a:ea typeface="Calibri"/>
                <a:cs typeface="Calibri"/>
                <a:sym typeface="Calibri"/>
              </a:rPr>
              <a:pPr algn="r">
                <a:buSzPct val="25000"/>
              </a:pPr>
              <a:t>‹#›</a:t>
            </a:fld>
            <a:endParaRPr lang="en"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804292857"/>
      </p:ext>
    </p:extLst>
  </p:cSld>
  <p:clrMap bg1="lt1" tx1="dk1" bg2="dk2"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25900" y="563333"/>
            <a:ext cx="4302400" cy="1143200"/>
          </a:xfrm>
          <a:prstGeom prst="rect">
            <a:avLst/>
          </a:prstGeom>
          <a:noFill/>
          <a:ln>
            <a:noFill/>
          </a:ln>
        </p:spPr>
        <p:txBody>
          <a:bodyPr lIns="91425" tIns="91425" rIns="91425" bIns="91425" anchor="t" anchorCtr="0"/>
          <a:lstStyle>
            <a:lvl1pPr lvl="0">
              <a:spcBef>
                <a:spcPts val="0"/>
              </a:spcBef>
              <a:buSzPct val="100000"/>
              <a:buFont typeface="Titillium Web"/>
              <a:buNone/>
              <a:defRPr sz="2600" b="1">
                <a:latin typeface="Titillium Web"/>
                <a:ea typeface="Titillium Web"/>
                <a:cs typeface="Titillium Web"/>
                <a:sym typeface="Titillium Web"/>
              </a:defRPr>
            </a:lvl1pPr>
            <a:lvl2pPr lvl="1">
              <a:spcBef>
                <a:spcPts val="0"/>
              </a:spcBef>
              <a:buSzPct val="100000"/>
              <a:buFont typeface="Titillium Web"/>
              <a:buNone/>
              <a:defRPr sz="2600" b="1">
                <a:latin typeface="Titillium Web"/>
                <a:ea typeface="Titillium Web"/>
                <a:cs typeface="Titillium Web"/>
                <a:sym typeface="Titillium Web"/>
              </a:defRPr>
            </a:lvl2pPr>
            <a:lvl3pPr lvl="2">
              <a:spcBef>
                <a:spcPts val="0"/>
              </a:spcBef>
              <a:buSzPct val="100000"/>
              <a:buFont typeface="Titillium Web"/>
              <a:buNone/>
              <a:defRPr sz="2600" b="1">
                <a:latin typeface="Titillium Web"/>
                <a:ea typeface="Titillium Web"/>
                <a:cs typeface="Titillium Web"/>
                <a:sym typeface="Titillium Web"/>
              </a:defRPr>
            </a:lvl3pPr>
            <a:lvl4pPr lvl="3">
              <a:spcBef>
                <a:spcPts val="0"/>
              </a:spcBef>
              <a:buSzPct val="100000"/>
              <a:buFont typeface="Titillium Web"/>
              <a:buNone/>
              <a:defRPr sz="2600" b="1">
                <a:latin typeface="Titillium Web"/>
                <a:ea typeface="Titillium Web"/>
                <a:cs typeface="Titillium Web"/>
                <a:sym typeface="Titillium Web"/>
              </a:defRPr>
            </a:lvl4pPr>
            <a:lvl5pPr lvl="4">
              <a:spcBef>
                <a:spcPts val="0"/>
              </a:spcBef>
              <a:buSzPct val="100000"/>
              <a:buFont typeface="Titillium Web"/>
              <a:buNone/>
              <a:defRPr sz="2600" b="1">
                <a:latin typeface="Titillium Web"/>
                <a:ea typeface="Titillium Web"/>
                <a:cs typeface="Titillium Web"/>
                <a:sym typeface="Titillium Web"/>
              </a:defRPr>
            </a:lvl5pPr>
            <a:lvl6pPr lvl="5">
              <a:spcBef>
                <a:spcPts val="0"/>
              </a:spcBef>
              <a:buSzPct val="100000"/>
              <a:buFont typeface="Titillium Web"/>
              <a:buNone/>
              <a:defRPr sz="2600" b="1">
                <a:latin typeface="Titillium Web"/>
                <a:ea typeface="Titillium Web"/>
                <a:cs typeface="Titillium Web"/>
                <a:sym typeface="Titillium Web"/>
              </a:defRPr>
            </a:lvl6pPr>
            <a:lvl7pPr lvl="6">
              <a:spcBef>
                <a:spcPts val="0"/>
              </a:spcBef>
              <a:buSzPct val="100000"/>
              <a:buFont typeface="Titillium Web"/>
              <a:buNone/>
              <a:defRPr sz="2600" b="1">
                <a:latin typeface="Titillium Web"/>
                <a:ea typeface="Titillium Web"/>
                <a:cs typeface="Titillium Web"/>
                <a:sym typeface="Titillium Web"/>
              </a:defRPr>
            </a:lvl7pPr>
            <a:lvl8pPr lvl="7">
              <a:spcBef>
                <a:spcPts val="0"/>
              </a:spcBef>
              <a:buSzPct val="100000"/>
              <a:buFont typeface="Titillium Web"/>
              <a:buNone/>
              <a:defRPr sz="2600" b="1">
                <a:latin typeface="Titillium Web"/>
                <a:ea typeface="Titillium Web"/>
                <a:cs typeface="Titillium Web"/>
                <a:sym typeface="Titillium Web"/>
              </a:defRPr>
            </a:lvl8pPr>
            <a:lvl9pPr lvl="8">
              <a:spcBef>
                <a:spcPts val="0"/>
              </a:spcBef>
              <a:buSzPct val="100000"/>
              <a:buFont typeface="Titillium Web"/>
              <a:buNone/>
              <a:defRPr sz="2600" b="1">
                <a:latin typeface="Titillium Web"/>
                <a:ea typeface="Titillium Web"/>
                <a:cs typeface="Titillium Web"/>
                <a:sym typeface="Titillium Web"/>
              </a:defRPr>
            </a:lvl9pPr>
          </a:lstStyle>
          <a:p>
            <a:endParaRPr/>
          </a:p>
        </p:txBody>
      </p:sp>
      <p:sp>
        <p:nvSpPr>
          <p:cNvPr id="7" name="Shape 7"/>
          <p:cNvSpPr txBox="1">
            <a:spLocks noGrp="1"/>
          </p:cNvSpPr>
          <p:nvPr>
            <p:ph type="body" idx="1"/>
          </p:nvPr>
        </p:nvSpPr>
        <p:spPr>
          <a:xfrm>
            <a:off x="965064" y="2115100"/>
            <a:ext cx="8122800" cy="4198000"/>
          </a:xfrm>
          <a:prstGeom prst="rect">
            <a:avLst/>
          </a:prstGeom>
          <a:noFill/>
          <a:ln>
            <a:noFill/>
          </a:ln>
        </p:spPr>
        <p:txBody>
          <a:bodyPr lIns="91425" tIns="91425" rIns="91425" bIns="91425" anchor="t" anchorCtr="0"/>
          <a:lstStyle>
            <a:lvl1pPr lvl="0">
              <a:spcBef>
                <a:spcPts val="60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1pPr>
            <a:lvl2pPr lvl="1">
              <a:spcBef>
                <a:spcPts val="48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2pPr>
            <a:lvl3pPr lvl="2">
              <a:spcBef>
                <a:spcPts val="48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3pPr>
            <a:lvl4pPr lvl="3">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4pPr>
            <a:lvl5pPr lvl="4">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5pPr>
            <a:lvl6pPr lvl="5">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6pPr>
            <a:lvl7pPr lvl="6">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7pPr>
            <a:lvl8pPr lvl="7">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8pPr>
            <a:lvl9pPr lvl="8">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9pPr>
          </a:lstStyle>
          <a:p>
            <a:endParaRPr/>
          </a:p>
        </p:txBody>
      </p:sp>
    </p:spTree>
    <p:extLst>
      <p:ext uri="{BB962C8B-B14F-4D97-AF65-F5344CB8AC3E}">
        <p14:creationId xmlns:p14="http://schemas.microsoft.com/office/powerpoint/2010/main" val="1880794566"/>
      </p:ext>
    </p:extLst>
  </p:cSld>
  <p:clrMap bg1="lt1" tx1="dk1" bg2="dk2"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864DE9D7-44E6-4E5E-B286-1B78289135C4}" type="datetimeFigureOut">
              <a:rPr lang="en-US" smtClean="0"/>
              <a:pPr/>
              <a:t>10/19/2017</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1E37620-070C-4891-822F-14D523912338}" type="slidenum">
              <a:rPr lang="en-US" smtClean="0"/>
              <a:pPr/>
              <a:t>‹#›</a:t>
            </a:fld>
            <a:endParaRPr lang="en-US"/>
          </a:p>
        </p:txBody>
      </p:sp>
    </p:spTree>
    <p:extLst>
      <p:ext uri="{BB962C8B-B14F-4D97-AF65-F5344CB8AC3E}">
        <p14:creationId xmlns:p14="http://schemas.microsoft.com/office/powerpoint/2010/main" val="3535677586"/>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15600" y="593367"/>
            <a:ext cx="11360800" cy="763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Proxima Nova"/>
              <a:buNone/>
              <a:defRPr sz="2800" b="0" i="0" u="none" strike="noStrike" cap="none">
                <a:solidFill>
                  <a:schemeClr val="dk1"/>
                </a:solidFill>
                <a:latin typeface="Proxima Nova"/>
                <a:ea typeface="Proxima Nova"/>
                <a:cs typeface="Proxima Nova"/>
                <a:sym typeface="Proxima Nova"/>
              </a:defRPr>
            </a:lvl1pPr>
            <a:lvl2pPr lvl="1" indent="0" rtl="0">
              <a:spcBef>
                <a:spcPts val="0"/>
              </a:spcBef>
              <a:buClr>
                <a:schemeClr val="dk1"/>
              </a:buClr>
              <a:buFont typeface="Proxima Nova"/>
              <a:buNone/>
              <a:defRPr sz="2800">
                <a:solidFill>
                  <a:schemeClr val="dk1"/>
                </a:solidFill>
                <a:latin typeface="Proxima Nova"/>
                <a:ea typeface="Proxima Nova"/>
                <a:cs typeface="Proxima Nova"/>
                <a:sym typeface="Proxima Nova"/>
              </a:defRPr>
            </a:lvl2pPr>
            <a:lvl3pPr lvl="2" indent="0" rtl="0">
              <a:spcBef>
                <a:spcPts val="0"/>
              </a:spcBef>
              <a:buClr>
                <a:schemeClr val="dk1"/>
              </a:buClr>
              <a:buFont typeface="Proxima Nova"/>
              <a:buNone/>
              <a:defRPr sz="2800">
                <a:solidFill>
                  <a:schemeClr val="dk1"/>
                </a:solidFill>
                <a:latin typeface="Proxima Nova"/>
                <a:ea typeface="Proxima Nova"/>
                <a:cs typeface="Proxima Nova"/>
                <a:sym typeface="Proxima Nova"/>
              </a:defRPr>
            </a:lvl3pPr>
            <a:lvl4pPr lvl="3" indent="0" rtl="0">
              <a:spcBef>
                <a:spcPts val="0"/>
              </a:spcBef>
              <a:buClr>
                <a:schemeClr val="dk1"/>
              </a:buClr>
              <a:buFont typeface="Proxima Nova"/>
              <a:buNone/>
              <a:defRPr sz="2800">
                <a:solidFill>
                  <a:schemeClr val="dk1"/>
                </a:solidFill>
                <a:latin typeface="Proxima Nova"/>
                <a:ea typeface="Proxima Nova"/>
                <a:cs typeface="Proxima Nova"/>
                <a:sym typeface="Proxima Nova"/>
              </a:defRPr>
            </a:lvl4pPr>
            <a:lvl5pPr lvl="4" indent="0" rtl="0">
              <a:spcBef>
                <a:spcPts val="0"/>
              </a:spcBef>
              <a:buClr>
                <a:schemeClr val="dk1"/>
              </a:buClr>
              <a:buFont typeface="Proxima Nova"/>
              <a:buNone/>
              <a:defRPr sz="2800">
                <a:solidFill>
                  <a:schemeClr val="dk1"/>
                </a:solidFill>
                <a:latin typeface="Proxima Nova"/>
                <a:ea typeface="Proxima Nova"/>
                <a:cs typeface="Proxima Nova"/>
                <a:sym typeface="Proxima Nova"/>
              </a:defRPr>
            </a:lvl5pPr>
            <a:lvl6pPr lvl="5" indent="0" rtl="0">
              <a:spcBef>
                <a:spcPts val="0"/>
              </a:spcBef>
              <a:buClr>
                <a:schemeClr val="dk1"/>
              </a:buClr>
              <a:buFont typeface="Proxima Nova"/>
              <a:buNone/>
              <a:defRPr sz="2800">
                <a:solidFill>
                  <a:schemeClr val="dk1"/>
                </a:solidFill>
                <a:latin typeface="Proxima Nova"/>
                <a:ea typeface="Proxima Nova"/>
                <a:cs typeface="Proxima Nova"/>
                <a:sym typeface="Proxima Nova"/>
              </a:defRPr>
            </a:lvl6pPr>
            <a:lvl7pPr lvl="6" indent="0" rtl="0">
              <a:spcBef>
                <a:spcPts val="0"/>
              </a:spcBef>
              <a:buClr>
                <a:schemeClr val="dk1"/>
              </a:buClr>
              <a:buFont typeface="Proxima Nova"/>
              <a:buNone/>
              <a:defRPr sz="2800">
                <a:solidFill>
                  <a:schemeClr val="dk1"/>
                </a:solidFill>
                <a:latin typeface="Proxima Nova"/>
                <a:ea typeface="Proxima Nova"/>
                <a:cs typeface="Proxima Nova"/>
                <a:sym typeface="Proxima Nova"/>
              </a:defRPr>
            </a:lvl7pPr>
            <a:lvl8pPr lvl="7" indent="0" rtl="0">
              <a:spcBef>
                <a:spcPts val="0"/>
              </a:spcBef>
              <a:buClr>
                <a:schemeClr val="dk1"/>
              </a:buClr>
              <a:buFont typeface="Proxima Nova"/>
              <a:buNone/>
              <a:defRPr sz="2800">
                <a:solidFill>
                  <a:schemeClr val="dk1"/>
                </a:solidFill>
                <a:latin typeface="Proxima Nova"/>
                <a:ea typeface="Proxima Nova"/>
                <a:cs typeface="Proxima Nova"/>
                <a:sym typeface="Proxima Nova"/>
              </a:defRPr>
            </a:lvl8pPr>
            <a:lvl9pPr lvl="8" indent="0" rtl="0">
              <a:spcBef>
                <a:spcPts val="0"/>
              </a:spcBef>
              <a:buClr>
                <a:schemeClr val="dk1"/>
              </a:buClr>
              <a:buFont typeface="Proxima Nova"/>
              <a:buNone/>
              <a:defRPr sz="2800">
                <a:solidFill>
                  <a:schemeClr val="dk1"/>
                </a:solidFill>
                <a:latin typeface="Proxima Nova"/>
                <a:ea typeface="Proxima Nova"/>
                <a:cs typeface="Proxima Nova"/>
                <a:sym typeface="Proxima Nova"/>
              </a:defRPr>
            </a:lvl9pPr>
          </a:lstStyle>
          <a:p>
            <a:endParaRPr/>
          </a:p>
        </p:txBody>
      </p:sp>
      <p:sp>
        <p:nvSpPr>
          <p:cNvPr id="65" name="Shape 65"/>
          <p:cNvSpPr txBox="1">
            <a:spLocks noGrp="1"/>
          </p:cNvSpPr>
          <p:nvPr>
            <p:ph type="body" idx="1"/>
          </p:nvPr>
        </p:nvSpPr>
        <p:spPr>
          <a:xfrm>
            <a:off x="415600" y="1536633"/>
            <a:ext cx="11360800" cy="45552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accent3"/>
              </a:buClr>
              <a:buFont typeface="Proxima Nova"/>
              <a:buNone/>
              <a:defRPr sz="1800" b="0" i="0" u="none" strike="noStrike" cap="none">
                <a:solidFill>
                  <a:schemeClr val="accent3"/>
                </a:solidFill>
                <a:latin typeface="Proxima Nova"/>
                <a:ea typeface="Proxima Nova"/>
                <a:cs typeface="Proxima Nova"/>
                <a:sym typeface="Proxima Nova"/>
              </a:defRPr>
            </a:lvl1pPr>
            <a:lvl2pPr marL="457200" marR="0" lvl="1"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2pPr>
            <a:lvl3pPr marL="914400" marR="0" lvl="2"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3pPr>
            <a:lvl4pPr marL="1371600" marR="0" lvl="3"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4pPr>
            <a:lvl5pPr marL="1828800" marR="0" lvl="4"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5pPr>
            <a:lvl6pPr marL="2286000" marR="0" lvl="5"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6pPr>
            <a:lvl7pPr marL="2743200" marR="0" lvl="6"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7pPr>
            <a:lvl8pPr marL="3200400" marR="0" lvl="7"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8pPr>
            <a:lvl9pPr marL="3657600" marR="0" lvl="8" indent="0"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3949430756"/>
      </p:ext>
    </p:extLst>
  </p:cSld>
  <p:clrMap bg1="lt1" tx1="dk1" bg2="dk2" tx2="lt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200335" y="767936"/>
            <a:ext cx="8428799" cy="847199"/>
          </a:xfrm>
          <a:prstGeom prst="rect">
            <a:avLst/>
          </a:prstGeom>
          <a:noFill/>
          <a:ln>
            <a:noFill/>
          </a:ln>
        </p:spPr>
        <p:txBody>
          <a:bodyPr lIns="91425" tIns="91425" rIns="91425" bIns="91425" anchor="t" anchorCtr="0"/>
          <a:lstStyle>
            <a:lvl1pPr lvl="0" rtl="0">
              <a:spcBef>
                <a:spcPts val="0"/>
              </a:spcBef>
              <a:buClr>
                <a:schemeClr val="dk2"/>
              </a:buClr>
              <a:buSzPct val="100000"/>
              <a:buFont typeface="Raleway"/>
              <a:buNone/>
              <a:defRPr sz="3000" b="1">
                <a:solidFill>
                  <a:schemeClr val="dk2"/>
                </a:solidFill>
                <a:latin typeface="Raleway"/>
                <a:ea typeface="Raleway"/>
                <a:cs typeface="Raleway"/>
                <a:sym typeface="Raleway"/>
              </a:defRPr>
            </a:lvl1pPr>
            <a:lvl2pPr lvl="1" rtl="0">
              <a:spcBef>
                <a:spcPts val="0"/>
              </a:spcBef>
              <a:buClr>
                <a:schemeClr val="dk2"/>
              </a:buClr>
              <a:buSzPct val="100000"/>
              <a:buFont typeface="Raleway"/>
              <a:buNone/>
              <a:defRPr sz="3000" b="1">
                <a:solidFill>
                  <a:schemeClr val="dk2"/>
                </a:solidFill>
                <a:latin typeface="Raleway"/>
                <a:ea typeface="Raleway"/>
                <a:cs typeface="Raleway"/>
                <a:sym typeface="Raleway"/>
              </a:defRPr>
            </a:lvl2pPr>
            <a:lvl3pPr lvl="2" rtl="0">
              <a:spcBef>
                <a:spcPts val="0"/>
              </a:spcBef>
              <a:buClr>
                <a:schemeClr val="dk2"/>
              </a:buClr>
              <a:buSzPct val="100000"/>
              <a:buFont typeface="Raleway"/>
              <a:buNone/>
              <a:defRPr sz="3000" b="1">
                <a:solidFill>
                  <a:schemeClr val="dk2"/>
                </a:solidFill>
                <a:latin typeface="Raleway"/>
                <a:ea typeface="Raleway"/>
                <a:cs typeface="Raleway"/>
                <a:sym typeface="Raleway"/>
              </a:defRPr>
            </a:lvl3pPr>
            <a:lvl4pPr lvl="3" rtl="0">
              <a:spcBef>
                <a:spcPts val="0"/>
              </a:spcBef>
              <a:buClr>
                <a:schemeClr val="dk2"/>
              </a:buClr>
              <a:buSzPct val="100000"/>
              <a:buFont typeface="Raleway"/>
              <a:buNone/>
              <a:defRPr sz="3000" b="1">
                <a:solidFill>
                  <a:schemeClr val="dk2"/>
                </a:solidFill>
                <a:latin typeface="Raleway"/>
                <a:ea typeface="Raleway"/>
                <a:cs typeface="Raleway"/>
                <a:sym typeface="Raleway"/>
              </a:defRPr>
            </a:lvl4pPr>
            <a:lvl5pPr lvl="4" rtl="0">
              <a:spcBef>
                <a:spcPts val="0"/>
              </a:spcBef>
              <a:buClr>
                <a:schemeClr val="dk2"/>
              </a:buClr>
              <a:buSzPct val="100000"/>
              <a:buFont typeface="Raleway"/>
              <a:buNone/>
              <a:defRPr sz="3000" b="1">
                <a:solidFill>
                  <a:schemeClr val="dk2"/>
                </a:solidFill>
                <a:latin typeface="Raleway"/>
                <a:ea typeface="Raleway"/>
                <a:cs typeface="Raleway"/>
                <a:sym typeface="Raleway"/>
              </a:defRPr>
            </a:lvl5pPr>
            <a:lvl6pPr lvl="5" rtl="0">
              <a:spcBef>
                <a:spcPts val="0"/>
              </a:spcBef>
              <a:buClr>
                <a:schemeClr val="dk2"/>
              </a:buClr>
              <a:buSzPct val="100000"/>
              <a:buFont typeface="Raleway"/>
              <a:buNone/>
              <a:defRPr sz="3000" b="1">
                <a:solidFill>
                  <a:schemeClr val="dk2"/>
                </a:solidFill>
                <a:latin typeface="Raleway"/>
                <a:ea typeface="Raleway"/>
                <a:cs typeface="Raleway"/>
                <a:sym typeface="Raleway"/>
              </a:defRPr>
            </a:lvl6pPr>
            <a:lvl7pPr lvl="6" rtl="0">
              <a:spcBef>
                <a:spcPts val="0"/>
              </a:spcBef>
              <a:buClr>
                <a:schemeClr val="dk2"/>
              </a:buClr>
              <a:buSzPct val="100000"/>
              <a:buFont typeface="Raleway"/>
              <a:buNone/>
              <a:defRPr sz="3000" b="1">
                <a:solidFill>
                  <a:schemeClr val="dk2"/>
                </a:solidFill>
                <a:latin typeface="Raleway"/>
                <a:ea typeface="Raleway"/>
                <a:cs typeface="Raleway"/>
                <a:sym typeface="Raleway"/>
              </a:defRPr>
            </a:lvl7pPr>
            <a:lvl8pPr lvl="7" rtl="0">
              <a:spcBef>
                <a:spcPts val="0"/>
              </a:spcBef>
              <a:buClr>
                <a:schemeClr val="dk2"/>
              </a:buClr>
              <a:buSzPct val="100000"/>
              <a:buFont typeface="Raleway"/>
              <a:buNone/>
              <a:defRPr sz="3000" b="1">
                <a:solidFill>
                  <a:schemeClr val="dk2"/>
                </a:solidFill>
                <a:latin typeface="Raleway"/>
                <a:ea typeface="Raleway"/>
                <a:cs typeface="Raleway"/>
                <a:sym typeface="Raleway"/>
              </a:defRPr>
            </a:lvl8pPr>
            <a:lvl9pPr lvl="8" rtl="0">
              <a:spcBef>
                <a:spcPts val="0"/>
              </a:spcBef>
              <a:buClr>
                <a:schemeClr val="dk2"/>
              </a:buClr>
              <a:buSzPct val="100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3213485" y="2127700"/>
            <a:ext cx="8428799" cy="40032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11330667" y="6251677"/>
            <a:ext cx="731599" cy="524800"/>
          </a:xfrm>
          <a:prstGeom prst="rect">
            <a:avLst/>
          </a:prstGeom>
          <a:noFill/>
          <a:ln>
            <a:noFill/>
          </a:ln>
        </p:spPr>
        <p:txBody>
          <a:bodyPr lIns="91425" tIns="91425" rIns="91425" bIns="91425" anchor="ctr" anchorCtr="0">
            <a:noAutofit/>
          </a:bodyPr>
          <a:lstStyle/>
          <a:p>
            <a:pPr algn="r" defTabSz="914378"/>
            <a:fld id="{00000000-1234-1234-1234-123412341234}" type="slidenum">
              <a:rPr lang="en" sz="1000" kern="0" smtClean="0">
                <a:solidFill>
                  <a:srgbClr val="000000"/>
                </a:solidFill>
                <a:latin typeface="Lato"/>
                <a:ea typeface="Lato"/>
                <a:cs typeface="Lato"/>
                <a:sym typeface="Lato"/>
              </a:rPr>
              <a:pPr algn="r" defTabSz="914378"/>
              <a:t>‹#›</a:t>
            </a:fld>
            <a:endParaRPr lang="en" sz="1000" kern="0">
              <a:solidFill>
                <a:srgbClr val="000000"/>
              </a:solidFill>
              <a:latin typeface="Lato"/>
              <a:ea typeface="Lato"/>
              <a:cs typeface="Lato"/>
              <a:sym typeface="Lato"/>
            </a:endParaRPr>
          </a:p>
        </p:txBody>
      </p:sp>
    </p:spTree>
    <p:extLst>
      <p:ext uri="{BB962C8B-B14F-4D97-AF65-F5344CB8AC3E}">
        <p14:creationId xmlns:p14="http://schemas.microsoft.com/office/powerpoint/2010/main" val="2170854322"/>
      </p:ext>
    </p:extLst>
  </p:cSld>
  <p:clrMap bg1="lt1" tx1="dk1" bg2="dk2"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898BEA-A7E0-49B0-BE50-D2ACEA6BC287}" type="slidenum">
              <a:rPr lang="en-US" smtClean="0"/>
              <a:t>‹#›</a:t>
            </a:fld>
            <a:endParaRPr lang="en-US" dirty="0"/>
          </a:p>
        </p:txBody>
      </p:sp>
    </p:spTree>
    <p:extLst>
      <p:ext uri="{BB962C8B-B14F-4D97-AF65-F5344CB8AC3E}">
        <p14:creationId xmlns:p14="http://schemas.microsoft.com/office/powerpoint/2010/main" val="2237431766"/>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419D2-E11E-4D02-AA19-07E88B01AA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382811"/>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24.xml"/><Relationship Id="rId6" Type="http://schemas.openxmlformats.org/officeDocument/2006/relationships/image" Target="../media/image20.png"/><Relationship Id="rId5" Type="http://schemas.openxmlformats.org/officeDocument/2006/relationships/image" Target="../media/image19.gif"/><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78.xml"/><Relationship Id="rId5" Type="http://schemas.openxmlformats.org/officeDocument/2006/relationships/image" Target="../media/image12.png"/><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Shape 195" descr="File:Security Ceilings ..."/>
          <p:cNvPicPr preferRelativeResize="0"/>
          <p:nvPr/>
        </p:nvPicPr>
        <p:blipFill>
          <a:blip r:embed="rId3">
            <a:alphaModFix amt="20000"/>
          </a:blip>
          <a:stretch>
            <a:fillRect/>
          </a:stretch>
        </p:blipFill>
        <p:spPr>
          <a:xfrm>
            <a:off x="1524000" y="857252"/>
            <a:ext cx="9144002" cy="5996293"/>
          </a:xfrm>
          <a:prstGeom prst="rect">
            <a:avLst/>
          </a:prstGeom>
          <a:noFill/>
          <a:ln>
            <a:noFill/>
          </a:ln>
        </p:spPr>
      </p:pic>
      <p:sp>
        <p:nvSpPr>
          <p:cNvPr id="196" name="Shape 196"/>
          <p:cNvSpPr txBox="1">
            <a:spLocks noGrp="1"/>
          </p:cNvSpPr>
          <p:nvPr>
            <p:ph type="title"/>
          </p:nvPr>
        </p:nvSpPr>
        <p:spPr>
          <a:xfrm>
            <a:off x="1807100" y="1569400"/>
            <a:ext cx="7798200" cy="3835500"/>
          </a:xfrm>
          <a:prstGeom prst="rect">
            <a:avLst/>
          </a:prstGeom>
        </p:spPr>
        <p:txBody>
          <a:bodyPr lIns="91425" tIns="91425" rIns="91425" bIns="91425" anchor="t" anchorCtr="0">
            <a:noAutofit/>
          </a:bodyPr>
          <a:lstStyle/>
          <a:p>
            <a:r>
              <a:rPr lang="en">
                <a:latin typeface="Montserrat"/>
                <a:ea typeface="Montserrat"/>
                <a:cs typeface="Montserrat"/>
                <a:sym typeface="Montserrat"/>
              </a:rPr>
              <a:t>Every year, </a:t>
            </a:r>
          </a:p>
          <a:p>
            <a:r>
              <a:rPr lang="en">
                <a:solidFill>
                  <a:srgbClr val="FFFF00"/>
                </a:solidFill>
                <a:latin typeface="Montserrat"/>
                <a:ea typeface="Montserrat"/>
                <a:cs typeface="Montserrat"/>
                <a:sym typeface="Montserrat"/>
              </a:rPr>
              <a:t>11 million people</a:t>
            </a:r>
            <a:r>
              <a:rPr lang="en">
                <a:solidFill>
                  <a:schemeClr val="dk1"/>
                </a:solidFill>
                <a:latin typeface="Montserrat"/>
                <a:ea typeface="Montserrat"/>
                <a:cs typeface="Montserrat"/>
                <a:sym typeface="Montserrat"/>
              </a:rPr>
              <a:t> </a:t>
            </a:r>
            <a:r>
              <a:rPr lang="en">
                <a:latin typeface="Montserrat"/>
                <a:ea typeface="Montserrat"/>
                <a:cs typeface="Montserrat"/>
                <a:sym typeface="Montserrat"/>
              </a:rPr>
              <a:t>cycle through </a:t>
            </a:r>
            <a:r>
              <a:rPr lang="en">
                <a:solidFill>
                  <a:srgbClr val="FFFF00"/>
                </a:solidFill>
                <a:latin typeface="Montserrat"/>
                <a:ea typeface="Montserrat"/>
                <a:cs typeface="Montserrat"/>
                <a:sym typeface="Montserrat"/>
              </a:rPr>
              <a:t>3,100 local jails</a:t>
            </a:r>
            <a:r>
              <a:rPr lang="en">
                <a:latin typeface="Montserrat"/>
                <a:ea typeface="Montserrat"/>
                <a:cs typeface="Montserrat"/>
                <a:sym typeface="Montserrat"/>
              </a:rPr>
              <a:t>, costing over </a:t>
            </a:r>
            <a:r>
              <a:rPr lang="en">
                <a:solidFill>
                  <a:srgbClr val="FFFF00"/>
                </a:solidFill>
                <a:latin typeface="Montserrat"/>
                <a:ea typeface="Montserrat"/>
                <a:cs typeface="Montserrat"/>
                <a:sym typeface="Montserrat"/>
              </a:rPr>
              <a:t>$22B</a:t>
            </a:r>
            <a:r>
              <a:rPr lang="en">
                <a:latin typeface="Montserrat"/>
                <a:ea typeface="Montserrat"/>
                <a:cs typeface="Montserrat"/>
                <a:sym typeface="Montserrat"/>
              </a:rPr>
              <a:t>.</a:t>
            </a:r>
          </a:p>
        </p:txBody>
      </p:sp>
    </p:spTree>
    <p:extLst>
      <p:ext uri="{BB962C8B-B14F-4D97-AF65-F5344CB8AC3E}">
        <p14:creationId xmlns:p14="http://schemas.microsoft.com/office/powerpoint/2010/main" val="4042473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iowa city police department">
            <a:extLst>
              <a:ext uri="{FF2B5EF4-FFF2-40B4-BE49-F238E27FC236}">
                <a16:creationId xmlns:a16="http://schemas.microsoft.com/office/drawing/2014/main" id="{D642F57E-ABC7-4C05-A899-3C7DC02D0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4932" y="4405883"/>
            <a:ext cx="1427582" cy="16602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Image result for shelter house iowa city">
            <a:extLst>
              <a:ext uri="{FF2B5EF4-FFF2-40B4-BE49-F238E27FC236}">
                <a16:creationId xmlns:a16="http://schemas.microsoft.com/office/drawing/2014/main" id="{675F6D3D-585D-48FD-9E3D-B754EC5CCC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15" y="2230354"/>
            <a:ext cx="2435376" cy="17172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97D7B41-6A7F-4A85-B636-75D4E4E99803}"/>
              </a:ext>
            </a:extLst>
          </p:cNvPr>
          <p:cNvPicPr>
            <a:picLocks noChangeAspect="1"/>
          </p:cNvPicPr>
          <p:nvPr/>
        </p:nvPicPr>
        <p:blipFill>
          <a:blip r:embed="rId4"/>
          <a:stretch>
            <a:fillRect/>
          </a:stretch>
        </p:blipFill>
        <p:spPr>
          <a:xfrm>
            <a:off x="2057401" y="1201103"/>
            <a:ext cx="3288011" cy="1319460"/>
          </a:xfrm>
          <a:prstGeom prst="rect">
            <a:avLst/>
          </a:prstGeom>
        </p:spPr>
      </p:pic>
      <p:pic>
        <p:nvPicPr>
          <p:cNvPr id="5" name="Picture 12" descr="Image result for mercy hospital iowa city">
            <a:extLst>
              <a:ext uri="{FF2B5EF4-FFF2-40B4-BE49-F238E27FC236}">
                <a16:creationId xmlns:a16="http://schemas.microsoft.com/office/drawing/2014/main" id="{D87AFC77-BD28-40A8-981F-4DD09E5B54A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2424"/>
          <a:stretch/>
        </p:blipFill>
        <p:spPr bwMode="auto">
          <a:xfrm>
            <a:off x="6676446" y="1374393"/>
            <a:ext cx="3303667" cy="11461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Image result for prelude behavioral services iowa city">
            <a:extLst>
              <a:ext uri="{FF2B5EF4-FFF2-40B4-BE49-F238E27FC236}">
                <a16:creationId xmlns:a16="http://schemas.microsoft.com/office/drawing/2014/main" id="{08735C2C-31D8-404E-9D23-31A06E1FAC7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296" r="20347"/>
          <a:stretch/>
        </p:blipFill>
        <p:spPr bwMode="auto">
          <a:xfrm>
            <a:off x="7585170" y="3302958"/>
            <a:ext cx="2625630" cy="12892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Image result for abbe mental health iowa city">
            <a:extLst>
              <a:ext uri="{FF2B5EF4-FFF2-40B4-BE49-F238E27FC236}">
                <a16:creationId xmlns:a16="http://schemas.microsoft.com/office/drawing/2014/main" id="{9F6ACFD9-C603-4BC1-BC3D-5E71CC0E38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9077" y="3088963"/>
            <a:ext cx="1721186" cy="17211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sign&#10;&#10;Description generated with high confidence">
            <a:extLst>
              <a:ext uri="{FF2B5EF4-FFF2-40B4-BE49-F238E27FC236}">
                <a16:creationId xmlns:a16="http://schemas.microsoft.com/office/drawing/2014/main" id="{3B9B8E11-2D3C-4561-9E2C-5102E02045B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08359" y="4405883"/>
            <a:ext cx="1686702" cy="1660271"/>
          </a:xfrm>
          <a:prstGeom prst="rect">
            <a:avLst/>
          </a:prstGeom>
        </p:spPr>
      </p:pic>
      <p:sp>
        <p:nvSpPr>
          <p:cNvPr id="10" name="Title 1">
            <a:extLst>
              <a:ext uri="{FF2B5EF4-FFF2-40B4-BE49-F238E27FC236}">
                <a16:creationId xmlns:a16="http://schemas.microsoft.com/office/drawing/2014/main" id="{5B86E03D-9102-410E-88D4-526C0D227FF6}"/>
              </a:ext>
            </a:extLst>
          </p:cNvPr>
          <p:cNvSpPr txBox="1">
            <a:spLocks/>
          </p:cNvSpPr>
          <p:nvPr/>
        </p:nvSpPr>
        <p:spPr>
          <a:xfrm>
            <a:off x="2057400" y="274638"/>
            <a:ext cx="8153400" cy="1143000"/>
          </a:xfrm>
          <a:prstGeom prst="rect">
            <a:avLst/>
          </a:prstGeom>
        </p:spPr>
        <p:txBody>
          <a:bodyPr>
            <a:normAutofit fontScale="90000"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defRPr/>
            </a:pPr>
            <a:r>
              <a:rPr lang="en-US" dirty="0">
                <a:solidFill>
                  <a:srgbClr val="696464"/>
                </a:solidFill>
                <a:latin typeface="Franklin Gothic Book"/>
              </a:rPr>
              <a:t>Cross Sector Data Sharing</a:t>
            </a:r>
            <a:br>
              <a:rPr lang="en-US" dirty="0">
                <a:solidFill>
                  <a:srgbClr val="696464"/>
                </a:solidFill>
                <a:latin typeface="Franklin Gothic Book"/>
              </a:rPr>
            </a:br>
            <a:endParaRPr lang="en-US" dirty="0">
              <a:solidFill>
                <a:srgbClr val="696464"/>
              </a:solidFill>
              <a:latin typeface="Franklin Gothic Book"/>
            </a:endParaRPr>
          </a:p>
        </p:txBody>
      </p:sp>
    </p:spTree>
    <p:extLst>
      <p:ext uri="{BB962C8B-B14F-4D97-AF65-F5344CB8AC3E}">
        <p14:creationId xmlns:p14="http://schemas.microsoft.com/office/powerpoint/2010/main" val="2046813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861649273"/>
              </p:ext>
            </p:extLst>
          </p:nvPr>
        </p:nvGraphicFramePr>
        <p:xfrm>
          <a:off x="1828800" y="1295400"/>
          <a:ext cx="8229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txBox="1">
            <a:spLocks/>
          </p:cNvSpPr>
          <p:nvPr/>
        </p:nvSpPr>
        <p:spPr>
          <a:xfrm>
            <a:off x="2057400" y="274638"/>
            <a:ext cx="8153400" cy="1143000"/>
          </a:xfrm>
          <a:prstGeom prst="rect">
            <a:avLst/>
          </a:prstGeom>
        </p:spPr>
        <p:txBody>
          <a:bodyPr>
            <a:normAutofit fontScale="900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defRPr/>
            </a:pPr>
            <a:r>
              <a:rPr lang="en-US" dirty="0">
                <a:solidFill>
                  <a:srgbClr val="696464"/>
                </a:solidFill>
                <a:latin typeface="Franklin Gothic Book"/>
              </a:rPr>
              <a:t>Four Local Johnson County Case Studies</a:t>
            </a:r>
            <a:br>
              <a:rPr lang="en-US" dirty="0">
                <a:solidFill>
                  <a:srgbClr val="696464"/>
                </a:solidFill>
                <a:latin typeface="Franklin Gothic Book"/>
              </a:rPr>
            </a:br>
            <a:r>
              <a:rPr lang="en-US" sz="2800" dirty="0">
                <a:solidFill>
                  <a:srgbClr val="696464"/>
                </a:solidFill>
                <a:latin typeface="Franklin Gothic Book"/>
              </a:rPr>
              <a:t>2009 – June 2014 total costs of four individuals </a:t>
            </a:r>
            <a:endParaRPr lang="en-US" dirty="0">
              <a:solidFill>
                <a:srgbClr val="696464"/>
              </a:solidFill>
              <a:latin typeface="Franklin Gothic Book"/>
            </a:endParaRPr>
          </a:p>
        </p:txBody>
      </p:sp>
      <p:sp>
        <p:nvSpPr>
          <p:cNvPr id="4" name="TextBox 3"/>
          <p:cNvSpPr txBox="1"/>
          <p:nvPr/>
        </p:nvSpPr>
        <p:spPr>
          <a:xfrm>
            <a:off x="2209800" y="6019801"/>
            <a:ext cx="7924800" cy="276999"/>
          </a:xfrm>
          <a:prstGeom prst="rect">
            <a:avLst/>
          </a:prstGeom>
          <a:noFill/>
        </p:spPr>
        <p:txBody>
          <a:bodyPr wrap="square" rtlCol="0">
            <a:spAutoFit/>
          </a:bodyPr>
          <a:lstStyle/>
          <a:p>
            <a:pPr algn="ctr">
              <a:defRPr/>
            </a:pPr>
            <a:r>
              <a:rPr lang="en-US" sz="1200" dirty="0">
                <a:solidFill>
                  <a:prstClr val="black"/>
                </a:solidFill>
                <a:latin typeface="Perpetua"/>
              </a:rPr>
              <a:t>*Legal Charges are a low estimate of the range provided for data collection.</a:t>
            </a:r>
          </a:p>
        </p:txBody>
      </p:sp>
    </p:spTree>
    <p:extLst>
      <p:ext uri="{BB962C8B-B14F-4D97-AF65-F5344CB8AC3E}">
        <p14:creationId xmlns:p14="http://schemas.microsoft.com/office/powerpoint/2010/main" val="2745967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Four Johnson County Case Studies</a:t>
            </a:r>
            <a:br>
              <a:rPr lang="en-US" dirty="0"/>
            </a:br>
            <a:r>
              <a:rPr lang="en-US" sz="3100" dirty="0"/>
              <a:t>Average annual costs for four individuals </a:t>
            </a:r>
          </a:p>
        </p:txBody>
      </p:sp>
      <p:graphicFrame>
        <p:nvGraphicFramePr>
          <p:cNvPr id="8" name="Chart 7"/>
          <p:cNvGraphicFramePr/>
          <p:nvPr/>
        </p:nvGraphicFramePr>
        <p:xfrm>
          <a:off x="2667000" y="1295400"/>
          <a:ext cx="6810374"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2151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513" t="-921" r="1808" b="14737"/>
          <a:stretch/>
        </p:blipFill>
        <p:spPr>
          <a:xfrm>
            <a:off x="1524000" y="-95794"/>
            <a:ext cx="9144000" cy="6953793"/>
          </a:xfrm>
          <a:prstGeom prst="rect">
            <a:avLst/>
          </a:prstGeom>
        </p:spPr>
      </p:pic>
    </p:spTree>
    <p:extLst>
      <p:ext uri="{BB962C8B-B14F-4D97-AF65-F5344CB8AC3E}">
        <p14:creationId xmlns:p14="http://schemas.microsoft.com/office/powerpoint/2010/main" val="2818497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8544" y="1262316"/>
            <a:ext cx="6244199" cy="956298"/>
          </a:xfrm>
        </p:spPr>
        <p:txBody>
          <a:bodyPr/>
          <a:lstStyle/>
          <a:p>
            <a:r>
              <a:rPr lang="en-US" sz="2700" dirty="0"/>
              <a:t>Progress in: </a:t>
            </a:r>
            <a:r>
              <a:rPr lang="en-US" sz="2700" dirty="0">
                <a:solidFill>
                  <a:schemeClr val="accent5"/>
                </a:solidFill>
              </a:rPr>
              <a:t>Iowa City </a:t>
            </a:r>
          </a:p>
        </p:txBody>
      </p:sp>
      <p:sp>
        <p:nvSpPr>
          <p:cNvPr id="3" name="Rectangle 2"/>
          <p:cNvSpPr/>
          <p:nvPr/>
        </p:nvSpPr>
        <p:spPr>
          <a:xfrm>
            <a:off x="6130119" y="2310737"/>
            <a:ext cx="4271750" cy="3139321"/>
          </a:xfrm>
          <a:prstGeom prst="rect">
            <a:avLst/>
          </a:prstGeom>
        </p:spPr>
        <p:txBody>
          <a:bodyPr wrap="square">
            <a:spAutoFit/>
          </a:bodyPr>
          <a:lstStyle/>
          <a:p>
            <a:pPr defTabSz="685800">
              <a:defRPr/>
            </a:pPr>
            <a:r>
              <a:rPr lang="en-US" sz="900" dirty="0">
                <a:solidFill>
                  <a:srgbClr val="FFFFFF"/>
                </a:solidFill>
                <a:latin typeface="Raleway" panose="020B0604020202020204" charset="0"/>
              </a:rPr>
              <a:t>Matthew,</a:t>
            </a:r>
          </a:p>
          <a:p>
            <a:pPr defTabSz="685800">
              <a:defRPr/>
            </a:pPr>
            <a:br>
              <a:rPr lang="en-US" sz="900" dirty="0">
                <a:solidFill>
                  <a:srgbClr val="FFFFFF"/>
                </a:solidFill>
                <a:latin typeface="Raleway" panose="020B0604020202020204" charset="0"/>
              </a:rPr>
            </a:br>
            <a:r>
              <a:rPr lang="en-US" sz="900" dirty="0">
                <a:solidFill>
                  <a:srgbClr val="FFFFFF"/>
                </a:solidFill>
                <a:latin typeface="Raleway" panose="020B0604020202020204" charset="0"/>
              </a:rPr>
              <a:t>Alan ####, the man you referenced below, is very familiar to us. Mr. #### is homeless, an alcoholic, and has a number of health issues. He isn’t very nice when he’s drunk, but he is great to talk to when sober. Here’s a picture of (sober) Alan and me having coffee in our downtown one morning. Ignore my double-chin. I’m working on my selfie skills.</a:t>
            </a:r>
          </a:p>
          <a:p>
            <a:pPr defTabSz="685800">
              <a:defRPr/>
            </a:pPr>
            <a:br>
              <a:rPr lang="en-US" sz="900" dirty="0">
                <a:solidFill>
                  <a:srgbClr val="FFFFFF"/>
                </a:solidFill>
                <a:latin typeface="Raleway" panose="020B0604020202020204" charset="0"/>
              </a:rPr>
            </a:br>
            <a:r>
              <a:rPr lang="en-US" sz="900" dirty="0">
                <a:solidFill>
                  <a:srgbClr val="FFFFFF"/>
                </a:solidFill>
                <a:latin typeface="Raleway" panose="020B0604020202020204" charset="0"/>
              </a:rPr>
              <a:t>Alan is one who causes us many, many issues. </a:t>
            </a:r>
            <a:r>
              <a:rPr lang="en-US" sz="900" b="1" u="sng" dirty="0">
                <a:solidFill>
                  <a:srgbClr val="FFFFFF"/>
                </a:solidFill>
                <a:latin typeface="Raleway" panose="020B0604020202020204" charset="0"/>
              </a:rPr>
              <a:t>Unfortunately, we just don’t have a way to work with Alan…That’s why you don’t see him getting booked. We try to take him to our low barrier shelter when it is available, take him to get showered, but we rarely arrest him.  </a:t>
            </a:r>
            <a:endParaRPr lang="en-US" sz="900" dirty="0">
              <a:solidFill>
                <a:srgbClr val="FFFFFF"/>
              </a:solidFill>
              <a:latin typeface="Raleway" panose="020B0604020202020204" charset="0"/>
            </a:endParaRPr>
          </a:p>
          <a:p>
            <a:pPr defTabSz="685800">
              <a:defRPr/>
            </a:pPr>
            <a:br>
              <a:rPr lang="en-US" sz="900" dirty="0">
                <a:solidFill>
                  <a:srgbClr val="FFFFFF"/>
                </a:solidFill>
                <a:latin typeface="Raleway" panose="020B0604020202020204" charset="0"/>
              </a:rPr>
            </a:br>
            <a:r>
              <a:rPr lang="en-US" sz="900" b="1" u="sng" dirty="0">
                <a:solidFill>
                  <a:srgbClr val="FFFFFF"/>
                </a:solidFill>
                <a:latin typeface="Raleway" panose="020B0604020202020204" charset="0"/>
              </a:rPr>
              <a:t>If there was something that worked to help Alan we would do it, we just don’t know what that is.  So we respond to the 911 calls and do our best with what we have.</a:t>
            </a:r>
            <a:endParaRPr lang="en-US" sz="900" dirty="0">
              <a:solidFill>
                <a:srgbClr val="FFFFFF"/>
              </a:solidFill>
              <a:latin typeface="Raleway" panose="020B0604020202020204" charset="0"/>
            </a:endParaRPr>
          </a:p>
          <a:p>
            <a:pPr defTabSz="685800">
              <a:defRPr/>
            </a:pPr>
            <a:br>
              <a:rPr lang="en-US" sz="900" dirty="0">
                <a:solidFill>
                  <a:srgbClr val="FFFFFF"/>
                </a:solidFill>
                <a:latin typeface="Raleway" panose="020B0604020202020204" charset="0"/>
              </a:rPr>
            </a:br>
            <a:br>
              <a:rPr lang="en-US" sz="900" dirty="0">
                <a:solidFill>
                  <a:srgbClr val="FFFFFF"/>
                </a:solidFill>
                <a:latin typeface="Raleway" panose="020B0604020202020204" charset="0"/>
              </a:rPr>
            </a:br>
            <a:r>
              <a:rPr lang="en-US" sz="900" dirty="0">
                <a:solidFill>
                  <a:srgbClr val="FFFFFF"/>
                </a:solidFill>
                <a:latin typeface="Raleway" panose="020B0604020202020204" charset="0"/>
              </a:rPr>
              <a:t>David </a:t>
            </a:r>
            <a:r>
              <a:rPr lang="en-US" sz="900" dirty="0" err="1">
                <a:solidFill>
                  <a:srgbClr val="FFFFFF"/>
                </a:solidFill>
                <a:latin typeface="Raleway" panose="020B0604020202020204" charset="0"/>
              </a:rPr>
              <a:t>Schwindt</a:t>
            </a:r>
            <a:endParaRPr lang="en-US" sz="900" dirty="0">
              <a:solidFill>
                <a:srgbClr val="FFFFFF"/>
              </a:solidFill>
              <a:latin typeface="Raleway" panose="020B0604020202020204" charset="0"/>
            </a:endParaRPr>
          </a:p>
          <a:p>
            <a:pPr defTabSz="685800">
              <a:defRPr/>
            </a:pPr>
            <a:br>
              <a:rPr lang="en-US" sz="1350" dirty="0">
                <a:solidFill>
                  <a:srgbClr val="F46524"/>
                </a:solidFill>
                <a:latin typeface="Arial"/>
              </a:rPr>
            </a:br>
            <a:endParaRPr lang="en-US" sz="1350" dirty="0">
              <a:solidFill>
                <a:srgbClr val="F46524"/>
              </a:solidFill>
              <a:latin typeface="Arial"/>
            </a:endParaRPr>
          </a:p>
        </p:txBody>
      </p:sp>
      <p:pic>
        <p:nvPicPr>
          <p:cNvPr id="4100" name="Picture 4" descr="https://lh6.googleusercontent.com/rhOFvB0kZhqIGI3ill3tZHn8a1t8dveOHo74QgxiCrA4CZJimUgk4Q92vjHDPsx1bWiMur-zIyCO3XaSRNLOxueCyJnCwQMlmC0X8zzoxOu_gc5qCPQ-hEykDghOATy4v5i83I9zeO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8465" y="2310737"/>
            <a:ext cx="3742225" cy="2735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797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5.googleusercontent.com/Yd1xMvMA6i6MG6fwyMFqVP_37fgr6ikDMHSsmSWA96gWZS8dTWtueIRqHHECyE85RGS0tfX29V26NhiKlG-2uO8M5IWRGF63ZLWa7tpAYMFzCO3mvvEJYm4R5GsJIT_07GC7GEATA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359" y="-112808"/>
            <a:ext cx="9151285" cy="697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218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Shape 201"/>
          <p:cNvPicPr preferRelativeResize="0"/>
          <p:nvPr/>
        </p:nvPicPr>
        <p:blipFill rotWithShape="1">
          <a:blip r:embed="rId3">
            <a:alphaModFix/>
          </a:blip>
          <a:srcRect l="22881"/>
          <a:stretch/>
        </p:blipFill>
        <p:spPr>
          <a:xfrm>
            <a:off x="7711627" y="2286162"/>
            <a:ext cx="2328699" cy="2308262"/>
          </a:xfrm>
          <a:prstGeom prst="rect">
            <a:avLst/>
          </a:prstGeom>
          <a:noFill/>
          <a:ln>
            <a:noFill/>
          </a:ln>
        </p:spPr>
      </p:pic>
      <p:sp>
        <p:nvSpPr>
          <p:cNvPr id="202" name="Shape 202"/>
          <p:cNvSpPr txBox="1">
            <a:spLocks noGrp="1"/>
          </p:cNvSpPr>
          <p:nvPr>
            <p:ph type="title"/>
          </p:nvPr>
        </p:nvSpPr>
        <p:spPr>
          <a:xfrm>
            <a:off x="1785750" y="1309275"/>
            <a:ext cx="8620500" cy="712200"/>
          </a:xfrm>
          <a:prstGeom prst="rect">
            <a:avLst/>
          </a:prstGeom>
        </p:spPr>
        <p:txBody>
          <a:bodyPr lIns="91425" tIns="91425" rIns="91425" bIns="91425" anchor="t" anchorCtr="0">
            <a:noAutofit/>
          </a:bodyPr>
          <a:lstStyle/>
          <a:p>
            <a:r>
              <a:rPr lang="en" sz="3000">
                <a:latin typeface="Montserrat"/>
                <a:ea typeface="Montserrat"/>
                <a:cs typeface="Montserrat"/>
                <a:sym typeface="Montserrat"/>
              </a:rPr>
              <a:t>In local jails:</a:t>
            </a:r>
          </a:p>
        </p:txBody>
      </p:sp>
      <p:sp>
        <p:nvSpPr>
          <p:cNvPr id="203" name="Shape 203"/>
          <p:cNvSpPr txBox="1">
            <a:spLocks noGrp="1"/>
          </p:cNvSpPr>
          <p:nvPr>
            <p:ph type="title"/>
          </p:nvPr>
        </p:nvSpPr>
        <p:spPr>
          <a:xfrm>
            <a:off x="7709725" y="4648425"/>
            <a:ext cx="2481600" cy="834300"/>
          </a:xfrm>
          <a:prstGeom prst="rect">
            <a:avLst/>
          </a:prstGeom>
        </p:spPr>
        <p:txBody>
          <a:bodyPr lIns="91425" tIns="91425" rIns="91425" bIns="91425" anchor="t" anchorCtr="0">
            <a:noAutofit/>
          </a:bodyPr>
          <a:lstStyle/>
          <a:p>
            <a:pPr algn="ctr">
              <a:spcAft>
                <a:spcPts val="1200"/>
              </a:spcAft>
            </a:pPr>
            <a:r>
              <a:rPr lang="en" sz="2100">
                <a:latin typeface="Montserrat"/>
                <a:ea typeface="Montserrat"/>
                <a:cs typeface="Montserrat"/>
                <a:sym typeface="Montserrat"/>
              </a:rPr>
              <a:t>have chronic health problems</a:t>
            </a:r>
          </a:p>
        </p:txBody>
      </p:sp>
      <p:sp>
        <p:nvSpPr>
          <p:cNvPr id="204" name="Shape 204"/>
          <p:cNvSpPr txBox="1">
            <a:spLocks noGrp="1"/>
          </p:cNvSpPr>
          <p:nvPr>
            <p:ph type="title"/>
          </p:nvPr>
        </p:nvSpPr>
        <p:spPr>
          <a:xfrm>
            <a:off x="2087375" y="4648425"/>
            <a:ext cx="2481600" cy="595500"/>
          </a:xfrm>
          <a:prstGeom prst="rect">
            <a:avLst/>
          </a:prstGeom>
        </p:spPr>
        <p:txBody>
          <a:bodyPr lIns="91425" tIns="91425" rIns="91425" bIns="91425" anchor="t" anchorCtr="0">
            <a:noAutofit/>
          </a:bodyPr>
          <a:lstStyle/>
          <a:p>
            <a:pPr algn="ctr">
              <a:spcAft>
                <a:spcPts val="1200"/>
              </a:spcAft>
            </a:pPr>
            <a:r>
              <a:rPr lang="en" sz="2100">
                <a:latin typeface="Montserrat"/>
                <a:ea typeface="Montserrat"/>
                <a:cs typeface="Montserrat"/>
                <a:sym typeface="Montserrat"/>
              </a:rPr>
              <a:t>have a mental illness </a:t>
            </a:r>
          </a:p>
          <a:p>
            <a:pPr>
              <a:spcAft>
                <a:spcPts val="1200"/>
              </a:spcAft>
            </a:pPr>
            <a:endParaRPr sz="1400">
              <a:latin typeface="Montserrat"/>
              <a:ea typeface="Montserrat"/>
              <a:cs typeface="Montserrat"/>
              <a:sym typeface="Montserrat"/>
            </a:endParaRPr>
          </a:p>
        </p:txBody>
      </p:sp>
      <p:sp>
        <p:nvSpPr>
          <p:cNvPr id="205" name="Shape 205"/>
          <p:cNvSpPr txBox="1">
            <a:spLocks noGrp="1"/>
          </p:cNvSpPr>
          <p:nvPr>
            <p:ph type="title"/>
          </p:nvPr>
        </p:nvSpPr>
        <p:spPr>
          <a:xfrm>
            <a:off x="4898550" y="4648425"/>
            <a:ext cx="2481600" cy="914700"/>
          </a:xfrm>
          <a:prstGeom prst="rect">
            <a:avLst/>
          </a:prstGeom>
        </p:spPr>
        <p:txBody>
          <a:bodyPr lIns="91425" tIns="91425" rIns="91425" bIns="91425" anchor="t" anchorCtr="0">
            <a:noAutofit/>
          </a:bodyPr>
          <a:lstStyle/>
          <a:p>
            <a:pPr algn="ctr">
              <a:spcAft>
                <a:spcPts val="1200"/>
              </a:spcAft>
            </a:pPr>
            <a:r>
              <a:rPr lang="en" sz="2100">
                <a:latin typeface="Montserrat"/>
                <a:ea typeface="Montserrat"/>
                <a:cs typeface="Montserrat"/>
                <a:sym typeface="Montserrat"/>
              </a:rPr>
              <a:t>have a substance use disorder</a:t>
            </a:r>
          </a:p>
        </p:txBody>
      </p:sp>
      <p:pic>
        <p:nvPicPr>
          <p:cNvPr id="206" name="Shape 206"/>
          <p:cNvPicPr preferRelativeResize="0"/>
          <p:nvPr/>
        </p:nvPicPr>
        <p:blipFill rotWithShape="1">
          <a:blip r:embed="rId4">
            <a:alphaModFix/>
          </a:blip>
          <a:srcRect l="21850"/>
          <a:stretch/>
        </p:blipFill>
        <p:spPr>
          <a:xfrm>
            <a:off x="2163827" y="2290177"/>
            <a:ext cx="2328699" cy="2277649"/>
          </a:xfrm>
          <a:prstGeom prst="rect">
            <a:avLst/>
          </a:prstGeom>
          <a:noFill/>
          <a:ln>
            <a:noFill/>
          </a:ln>
        </p:spPr>
      </p:pic>
      <p:sp>
        <p:nvSpPr>
          <p:cNvPr id="207" name="Shape 207"/>
          <p:cNvSpPr txBox="1"/>
          <p:nvPr/>
        </p:nvSpPr>
        <p:spPr>
          <a:xfrm>
            <a:off x="2830502" y="3120196"/>
            <a:ext cx="1194900" cy="712200"/>
          </a:xfrm>
          <a:prstGeom prst="rect">
            <a:avLst/>
          </a:prstGeom>
          <a:noFill/>
          <a:ln>
            <a:noFill/>
          </a:ln>
        </p:spPr>
        <p:txBody>
          <a:bodyPr lIns="91425" tIns="91425" rIns="91425" bIns="91425" anchor="ctr" anchorCtr="0">
            <a:noAutofit/>
          </a:bodyPr>
          <a:lstStyle/>
          <a:p>
            <a:pPr>
              <a:spcAft>
                <a:spcPts val="1200"/>
              </a:spcAft>
            </a:pPr>
            <a:r>
              <a:rPr lang="en" sz="3000" b="1" kern="0">
                <a:solidFill>
                  <a:srgbClr val="FFFFFF"/>
                </a:solidFill>
                <a:latin typeface="Montserrat"/>
                <a:ea typeface="Montserrat"/>
                <a:cs typeface="Montserrat"/>
                <a:sym typeface="Montserrat"/>
              </a:rPr>
              <a:t>64% </a:t>
            </a:r>
          </a:p>
        </p:txBody>
      </p:sp>
      <p:pic>
        <p:nvPicPr>
          <p:cNvPr id="208" name="Shape 208"/>
          <p:cNvPicPr preferRelativeResize="0"/>
          <p:nvPr/>
        </p:nvPicPr>
        <p:blipFill rotWithShape="1">
          <a:blip r:embed="rId5">
            <a:alphaModFix/>
          </a:blip>
          <a:srcRect l="12172"/>
          <a:stretch/>
        </p:blipFill>
        <p:spPr>
          <a:xfrm>
            <a:off x="4937725" y="2315227"/>
            <a:ext cx="2328700" cy="2250139"/>
          </a:xfrm>
          <a:prstGeom prst="rect">
            <a:avLst/>
          </a:prstGeom>
          <a:noFill/>
          <a:ln>
            <a:noFill/>
          </a:ln>
        </p:spPr>
      </p:pic>
      <p:sp>
        <p:nvSpPr>
          <p:cNvPr id="209" name="Shape 209"/>
          <p:cNvSpPr txBox="1"/>
          <p:nvPr/>
        </p:nvSpPr>
        <p:spPr>
          <a:xfrm>
            <a:off x="5636476" y="3155668"/>
            <a:ext cx="1194900" cy="712200"/>
          </a:xfrm>
          <a:prstGeom prst="rect">
            <a:avLst/>
          </a:prstGeom>
          <a:noFill/>
          <a:ln>
            <a:noFill/>
          </a:ln>
        </p:spPr>
        <p:txBody>
          <a:bodyPr lIns="91425" tIns="91425" rIns="91425" bIns="91425" anchor="ctr" anchorCtr="0">
            <a:noAutofit/>
          </a:bodyPr>
          <a:lstStyle/>
          <a:p>
            <a:pPr>
              <a:spcAft>
                <a:spcPts val="1200"/>
              </a:spcAft>
            </a:pPr>
            <a:r>
              <a:rPr lang="en" sz="3000" b="1" kern="0">
                <a:solidFill>
                  <a:srgbClr val="FFFFFF"/>
                </a:solidFill>
                <a:latin typeface="Montserrat"/>
                <a:ea typeface="Montserrat"/>
                <a:cs typeface="Montserrat"/>
                <a:sym typeface="Montserrat"/>
              </a:rPr>
              <a:t>68% </a:t>
            </a:r>
          </a:p>
        </p:txBody>
      </p:sp>
      <p:sp>
        <p:nvSpPr>
          <p:cNvPr id="210" name="Shape 210"/>
          <p:cNvSpPr txBox="1"/>
          <p:nvPr/>
        </p:nvSpPr>
        <p:spPr>
          <a:xfrm>
            <a:off x="8388549" y="3107842"/>
            <a:ext cx="1194900" cy="712200"/>
          </a:xfrm>
          <a:prstGeom prst="rect">
            <a:avLst/>
          </a:prstGeom>
          <a:noFill/>
          <a:ln>
            <a:noFill/>
          </a:ln>
        </p:spPr>
        <p:txBody>
          <a:bodyPr lIns="91425" tIns="91425" rIns="91425" bIns="91425" anchor="ctr" anchorCtr="0">
            <a:noAutofit/>
          </a:bodyPr>
          <a:lstStyle/>
          <a:p>
            <a:pPr>
              <a:spcAft>
                <a:spcPts val="1200"/>
              </a:spcAft>
            </a:pPr>
            <a:r>
              <a:rPr lang="en" sz="3000" b="1" kern="0">
                <a:solidFill>
                  <a:srgbClr val="FFFFFF"/>
                </a:solidFill>
                <a:latin typeface="Montserrat"/>
                <a:ea typeface="Montserrat"/>
                <a:cs typeface="Montserrat"/>
                <a:sym typeface="Montserrat"/>
              </a:rPr>
              <a:t>44% </a:t>
            </a:r>
          </a:p>
        </p:txBody>
      </p:sp>
    </p:spTree>
    <p:extLst>
      <p:ext uri="{BB962C8B-B14F-4D97-AF65-F5344CB8AC3E}">
        <p14:creationId xmlns:p14="http://schemas.microsoft.com/office/powerpoint/2010/main" val="476993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433755"/>
            <a:ext cx="4689231" cy="4344187"/>
          </a:xfrm>
          <a:prstGeom prst="rect">
            <a:avLst/>
          </a:prstGeom>
        </p:spPr>
      </p:pic>
      <p:pic>
        <p:nvPicPr>
          <p:cNvPr id="7" name="Picture Placeholder 4" descr="police-claims-data.png"/>
          <p:cNvPicPr>
            <a:picLocks noChangeAspect="1"/>
          </p:cNvPicPr>
          <p:nvPr/>
        </p:nvPicPr>
        <p:blipFill rotWithShape="1">
          <a:blip r:embed="rId4" cstate="print">
            <a:extLst>
              <a:ext uri="{28A0092B-C50C-407E-A947-70E740481C1C}">
                <a14:useLocalDpi xmlns:a14="http://schemas.microsoft.com/office/drawing/2010/main"/>
              </a:ext>
            </a:extLst>
          </a:blip>
          <a:srcRect l="-6088" t="-34286" r="-5359" b="-12987"/>
          <a:stretch/>
        </p:blipFill>
        <p:spPr>
          <a:xfrm>
            <a:off x="6134638" y="946434"/>
            <a:ext cx="4533363" cy="3478873"/>
          </a:xfrm>
          <a:prstGeom prst="rect">
            <a:avLst/>
          </a:prstGeom>
        </p:spPr>
      </p:pic>
      <p:sp>
        <p:nvSpPr>
          <p:cNvPr id="8" name="Rectangle 7"/>
          <p:cNvSpPr/>
          <p:nvPr/>
        </p:nvSpPr>
        <p:spPr>
          <a:xfrm>
            <a:off x="6255240" y="4872176"/>
            <a:ext cx="4412761" cy="2308324"/>
          </a:xfrm>
          <a:prstGeom prst="rect">
            <a:avLst/>
          </a:prstGeom>
        </p:spPr>
        <p:txBody>
          <a:bodyPr wrap="square">
            <a:spAutoFit/>
          </a:bodyPr>
          <a:lstStyle/>
          <a:p>
            <a:r>
              <a:rPr lang="en-US" sz="2400" dirty="0">
                <a:solidFill>
                  <a:schemeClr val="tx2">
                    <a:lumMod val="75000"/>
                  </a:schemeClr>
                </a:solidFill>
                <a:latin typeface="DejaVu Sans Condensed" panose="020B0606030804020204" pitchFamily="34" charset="0"/>
                <a:ea typeface="DejaVu Sans Condensed" panose="020B0606030804020204" pitchFamily="34" charset="0"/>
                <a:cs typeface="DejaVu Sans Condensed" panose="020B0606030804020204" pitchFamily="34" charset="0"/>
              </a:rPr>
              <a:t>205 individuals were identified to be dual-system high utilizers </a:t>
            </a:r>
            <a:r>
              <a:rPr lang="en-US" sz="2400" dirty="0">
                <a:solidFill>
                  <a:srgbClr val="A5A5A5"/>
                </a:solidFill>
                <a:latin typeface="DejaVu Sans Condensed" panose="020B0606030804020204" pitchFamily="34" charset="0"/>
                <a:ea typeface="DejaVu Sans Condensed" panose="020B0606030804020204" pitchFamily="34" charset="0"/>
                <a:cs typeface="DejaVu Sans Condensed" panose="020B0606030804020204" pitchFamily="34" charset="0"/>
              </a:rPr>
              <a:t>(</a:t>
            </a:r>
            <a:r>
              <a:rPr lang="en-US" sz="2400" dirty="0">
                <a:solidFill>
                  <a:schemeClr val="accent2">
                    <a:lumMod val="75000"/>
                  </a:schemeClr>
                </a:solidFill>
                <a:latin typeface="DejaVu Sans Condensed" panose="020B0606030804020204" pitchFamily="34" charset="0"/>
                <a:ea typeface="DejaVu Sans Condensed" panose="020B0606030804020204" pitchFamily="34" charset="0"/>
                <a:cs typeface="DejaVu Sans Condensed" panose="020B0606030804020204" pitchFamily="34" charset="0"/>
              </a:rPr>
              <a:t>10+ ED visits &amp; 6+ police encounters over five years</a:t>
            </a:r>
            <a:r>
              <a:rPr lang="en-US" sz="2400" dirty="0">
                <a:solidFill>
                  <a:srgbClr val="A5A5A5"/>
                </a:solidFill>
                <a:latin typeface="DejaVu Sans Condensed" panose="020B0606030804020204" pitchFamily="34" charset="0"/>
                <a:ea typeface="DejaVu Sans Condensed" panose="020B0606030804020204" pitchFamily="34" charset="0"/>
                <a:cs typeface="DejaVu Sans Condensed" panose="020B0606030804020204" pitchFamily="34" charset="0"/>
              </a:rPr>
              <a:t>).  </a:t>
            </a:r>
          </a:p>
        </p:txBody>
      </p:sp>
      <p:sp>
        <p:nvSpPr>
          <p:cNvPr id="9" name="Title 1"/>
          <p:cNvSpPr txBox="1">
            <a:spLocks/>
          </p:cNvSpPr>
          <p:nvPr/>
        </p:nvSpPr>
        <p:spPr>
          <a:xfrm>
            <a:off x="6766857" y="409648"/>
            <a:ext cx="3129566" cy="11825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57200" fontAlgn="base">
              <a:spcAft>
                <a:spcPct val="0"/>
              </a:spcAft>
            </a:pPr>
            <a:r>
              <a:rPr lang="en-US" sz="3600" dirty="0">
                <a:solidFill>
                  <a:srgbClr val="5D89B4"/>
                </a:solidFill>
                <a:latin typeface="Helvetica"/>
                <a:ea typeface="MS PGothic" panose="020B0600070205080204" pitchFamily="34" charset="-128"/>
                <a:cs typeface="Helvetica"/>
              </a:rPr>
              <a:t>Dual-System </a:t>
            </a:r>
          </a:p>
          <a:p>
            <a:pPr algn="l" defTabSz="457200" fontAlgn="base">
              <a:spcAft>
                <a:spcPct val="0"/>
              </a:spcAft>
            </a:pPr>
            <a:r>
              <a:rPr lang="en-US" sz="3600" dirty="0">
                <a:solidFill>
                  <a:srgbClr val="5D89B4"/>
                </a:solidFill>
                <a:latin typeface="Helvetica"/>
                <a:ea typeface="MS PGothic" panose="020B0600070205080204" pitchFamily="34" charset="-128"/>
                <a:cs typeface="Helvetica"/>
              </a:rPr>
              <a:t>High Utilizers</a:t>
            </a:r>
          </a:p>
        </p:txBody>
      </p:sp>
      <p:pic>
        <p:nvPicPr>
          <p:cNvPr id="3" name="Chart Placeholder 6" descr="costcurve.png"/>
          <p:cNvPicPr>
            <a:picLocks noChangeAspect="1"/>
          </p:cNvPicPr>
          <p:nvPr/>
        </p:nvPicPr>
        <p:blipFill>
          <a:blip r:embed="rId5" cstate="print">
            <a:extLst>
              <a:ext uri="{28A0092B-C50C-407E-A947-70E740481C1C}">
                <a14:useLocalDpi xmlns:a14="http://schemas.microsoft.com/office/drawing/2010/main" val="0"/>
              </a:ext>
            </a:extLst>
          </a:blip>
          <a:srcRect t="571" b="571"/>
          <a:stretch>
            <a:fillRect/>
          </a:stretch>
        </p:blipFill>
        <p:spPr bwMode="auto">
          <a:xfrm>
            <a:off x="1524000" y="4573582"/>
            <a:ext cx="3477296" cy="228441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p:cNvSpPr txBox="1">
            <a:spLocks/>
          </p:cNvSpPr>
          <p:nvPr/>
        </p:nvSpPr>
        <p:spPr>
          <a:xfrm>
            <a:off x="1524002" y="1"/>
            <a:ext cx="9143999" cy="515814"/>
          </a:xfrm>
          <a:prstGeom prst="rect">
            <a:avLst/>
          </a:prstGeom>
          <a:solidFill>
            <a:schemeClr val="accent1">
              <a:lumMod val="75000"/>
            </a:schemeClr>
          </a:solidFill>
        </p:spPr>
        <p:txBody>
          <a:bodyPr anchor="ctr">
            <a:normAutofit fontScale="75000" lnSpcReduction="20000"/>
          </a:bodyPr>
          <a:lstStyle>
            <a:lvl1pPr algn="ctr" defTabSz="914400" rtl="0" eaLnBrk="1" latinLnBrk="0" hangingPunct="1">
              <a:lnSpc>
                <a:spcPct val="90000"/>
              </a:lnSpc>
              <a:spcBef>
                <a:spcPct val="0"/>
              </a:spcBef>
              <a:buNone/>
              <a:defRPr sz="4400" kern="1200">
                <a:solidFill>
                  <a:schemeClr val="tx1"/>
                </a:solidFill>
                <a:uFillTx/>
                <a:latin typeface="+mj-lt"/>
                <a:ea typeface="+mj-ea"/>
                <a:cs typeface="+mj-cs"/>
              </a:defRPr>
            </a:lvl1pPr>
          </a:lstStyle>
          <a:p>
            <a:pPr>
              <a:defRPr>
                <a:uFillTx/>
              </a:defRPr>
            </a:pPr>
            <a:r>
              <a:rPr lang="en-US" sz="2500" b="1" dirty="0">
                <a:solidFill>
                  <a:prstClr val="white"/>
                </a:solidFill>
                <a:latin typeface="+mn-lt"/>
                <a:cs typeface="Arial" pitchFamily="34" charset="0"/>
              </a:rPr>
              <a:t>SCOUT &amp; SCALE WHAT WORKS:  REAL TIME USE OF DATA</a:t>
            </a:r>
          </a:p>
          <a:p>
            <a:pPr>
              <a:defRPr>
                <a:uFillTx/>
              </a:defRPr>
            </a:pPr>
            <a:r>
              <a:rPr lang="en-US" sz="2500" b="1" dirty="0">
                <a:solidFill>
                  <a:prstClr val="white"/>
                </a:solidFill>
                <a:latin typeface="+mn-lt"/>
                <a:cs typeface="Arial" pitchFamily="34" charset="0"/>
              </a:rPr>
              <a:t>Camden, NJ</a:t>
            </a:r>
          </a:p>
        </p:txBody>
      </p:sp>
      <p:sp>
        <p:nvSpPr>
          <p:cNvPr id="4" name="Slide Number Placeholder 3"/>
          <p:cNvSpPr>
            <a:spLocks noGrp="1"/>
          </p:cNvSpPr>
          <p:nvPr>
            <p:ph type="sldNum" sz="quarter" idx="12"/>
          </p:nvPr>
        </p:nvSpPr>
        <p:spPr/>
        <p:txBody>
          <a:bodyPr/>
          <a:lstStyle/>
          <a:p>
            <a:fld id="{C0898BEA-A7E0-49B0-BE50-D2ACEA6BC287}" type="slidenum">
              <a:rPr lang="en-US" smtClean="0"/>
              <a:t>3</a:t>
            </a:fld>
            <a:endParaRPr lang="en-US" dirty="0"/>
          </a:p>
        </p:txBody>
      </p:sp>
    </p:spTree>
    <p:extLst>
      <p:ext uri="{BB962C8B-B14F-4D97-AF65-F5344CB8AC3E}">
        <p14:creationId xmlns:p14="http://schemas.microsoft.com/office/powerpoint/2010/main" val="2571902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24000" y="504092"/>
            <a:ext cx="9144000" cy="6353908"/>
            <a:chOff x="0" y="0"/>
            <a:chExt cx="8875058" cy="6857999"/>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875058" cy="6857999"/>
            </a:xfrm>
            <a:prstGeom prst="rect">
              <a:avLst/>
            </a:prstGeom>
            <a:ln>
              <a:noFill/>
            </a:ln>
          </p:spPr>
        </p:pic>
        <p:sp>
          <p:nvSpPr>
            <p:cNvPr id="10" name="TextBox 9"/>
            <p:cNvSpPr txBox="1"/>
            <p:nvPr/>
          </p:nvSpPr>
          <p:spPr>
            <a:xfrm>
              <a:off x="106682" y="4519750"/>
              <a:ext cx="304800" cy="398633"/>
            </a:xfrm>
            <a:prstGeom prst="rect">
              <a:avLst/>
            </a:prstGeom>
            <a:noFill/>
            <a:ln>
              <a:noFill/>
            </a:ln>
          </p:spPr>
          <p:txBody>
            <a:bodyPr wrap="square" rtlCol="0">
              <a:spAutoFit/>
            </a:bodyPr>
            <a:lstStyle/>
            <a:p>
              <a:r>
                <a:rPr lang="en-US" dirty="0">
                  <a:solidFill>
                    <a:schemeClr val="accent6">
                      <a:lumMod val="20000"/>
                      <a:lumOff val="80000"/>
                    </a:schemeClr>
                  </a:solidFill>
                  <a:latin typeface="Helvetica" panose="020B0604020202020204" pitchFamily="34" charset="0"/>
                  <a:cs typeface="Helvetica" panose="020B0604020202020204" pitchFamily="34" charset="0"/>
                </a:rPr>
                <a:t>h</a:t>
              </a:r>
            </a:p>
          </p:txBody>
        </p:sp>
      </p:grpSp>
      <p:sp>
        <p:nvSpPr>
          <p:cNvPr id="6" name="Title 1"/>
          <p:cNvSpPr txBox="1">
            <a:spLocks/>
          </p:cNvSpPr>
          <p:nvPr/>
        </p:nvSpPr>
        <p:spPr>
          <a:xfrm>
            <a:off x="1524002" y="1"/>
            <a:ext cx="9143999" cy="609600"/>
          </a:xfrm>
          <a:prstGeom prst="rect">
            <a:avLst/>
          </a:prstGeom>
          <a:solidFill>
            <a:schemeClr val="accent1">
              <a:lumMod val="75000"/>
            </a:schemeClr>
          </a:solidFill>
        </p:spPr>
        <p:txBody>
          <a:bodyPr anchor="ctr">
            <a:normAutofit fontScale="90000" lnSpcReduction="10000"/>
          </a:bodyPr>
          <a:lstStyle>
            <a:lvl1pPr algn="ctr" defTabSz="914400" rtl="0" eaLnBrk="1" latinLnBrk="0" hangingPunct="1">
              <a:lnSpc>
                <a:spcPct val="90000"/>
              </a:lnSpc>
              <a:spcBef>
                <a:spcPct val="0"/>
              </a:spcBef>
              <a:buNone/>
              <a:defRPr sz="4400" kern="1200">
                <a:solidFill>
                  <a:schemeClr val="tx1"/>
                </a:solidFill>
                <a:uFillTx/>
                <a:latin typeface="+mj-lt"/>
                <a:ea typeface="+mj-ea"/>
                <a:cs typeface="+mj-cs"/>
              </a:defRPr>
            </a:lvl1pPr>
          </a:lstStyle>
          <a:p>
            <a:pPr>
              <a:defRPr>
                <a:uFillTx/>
              </a:defRPr>
            </a:pPr>
            <a:r>
              <a:rPr lang="en-US" sz="2100" b="1" dirty="0">
                <a:solidFill>
                  <a:prstClr val="white"/>
                </a:solidFill>
                <a:latin typeface="+mn-lt"/>
                <a:cs typeface="Arial" pitchFamily="34" charset="0"/>
              </a:rPr>
              <a:t>SCOUT &amp; SCALE WHAT WORKS:  REAL TIME USE OF DATA</a:t>
            </a:r>
          </a:p>
          <a:p>
            <a:pPr>
              <a:defRPr>
                <a:uFillTx/>
              </a:defRPr>
            </a:pPr>
            <a:r>
              <a:rPr lang="en-US" sz="2100" b="1" dirty="0">
                <a:solidFill>
                  <a:prstClr val="white"/>
                </a:solidFill>
                <a:latin typeface="+mn-lt"/>
                <a:cs typeface="Arial" pitchFamily="34" charset="0"/>
              </a:rPr>
              <a:t>Identify Unseen Opportunities to Intervene</a:t>
            </a:r>
          </a:p>
        </p:txBody>
      </p:sp>
      <p:sp>
        <p:nvSpPr>
          <p:cNvPr id="2" name="Slide Number Placeholder 1"/>
          <p:cNvSpPr>
            <a:spLocks noGrp="1"/>
          </p:cNvSpPr>
          <p:nvPr>
            <p:ph type="sldNum" sz="quarter" idx="12"/>
          </p:nvPr>
        </p:nvSpPr>
        <p:spPr>
          <a:xfrm>
            <a:off x="7581901" y="6387883"/>
            <a:ext cx="2057400" cy="365125"/>
          </a:xfrm>
        </p:spPr>
        <p:txBody>
          <a:bodyPr/>
          <a:lstStyle/>
          <a:p>
            <a:fld id="{C0898BEA-A7E0-49B0-BE50-D2ACEA6BC287}" type="slidenum">
              <a:rPr lang="en-US" smtClean="0"/>
              <a:t>4</a:t>
            </a:fld>
            <a:endParaRPr lang="en-US" dirty="0"/>
          </a:p>
        </p:txBody>
      </p:sp>
    </p:spTree>
    <p:extLst>
      <p:ext uri="{BB962C8B-B14F-4D97-AF65-F5344CB8AC3E}">
        <p14:creationId xmlns:p14="http://schemas.microsoft.com/office/powerpoint/2010/main" val="2361763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21617"/>
            <a:ext cx="9144000" cy="741362"/>
          </a:xfrm>
        </p:spPr>
        <p:txBody>
          <a:bodyPr>
            <a:normAutofit/>
          </a:bodyPr>
          <a:lstStyle/>
          <a:p>
            <a:pPr algn="ctr"/>
            <a:r>
              <a:rPr lang="en-US" sz="2300" b="1" dirty="0"/>
              <a:t>Project 25: Housing First, Health Home for Serious Mentally Ill and Chronically Homeless</a:t>
            </a:r>
          </a:p>
        </p:txBody>
      </p:sp>
      <p:sp>
        <p:nvSpPr>
          <p:cNvPr id="3" name="Slide Number Placeholder 2"/>
          <p:cNvSpPr>
            <a:spLocks noGrp="1"/>
          </p:cNvSpPr>
          <p:nvPr>
            <p:ph type="sldNum" sz="quarter" idx="12"/>
          </p:nvPr>
        </p:nvSpPr>
        <p:spPr/>
        <p:txBody>
          <a:bodyPr/>
          <a:lstStyle/>
          <a:p>
            <a:fld id="{CFBA6597-D7DA-DC49-90B6-6291F05CD5D3}" type="slidenum">
              <a:rPr lang="en-US" smtClean="0">
                <a:solidFill>
                  <a:srgbClr val="808080">
                    <a:lumMod val="60000"/>
                    <a:lumOff val="40000"/>
                  </a:srgbClr>
                </a:solidFill>
              </a:rPr>
              <a:pPr/>
              <a:t>5</a:t>
            </a:fld>
            <a:endParaRPr lang="en-US">
              <a:solidFill>
                <a:srgbClr val="808080">
                  <a:lumMod val="60000"/>
                  <a:lumOff val="40000"/>
                </a:srgbClr>
              </a:solidFill>
            </a:endParaRPr>
          </a:p>
        </p:txBody>
      </p:sp>
      <p:sp>
        <p:nvSpPr>
          <p:cNvPr id="6" name="Content Placeholder 2"/>
          <p:cNvSpPr txBox="1">
            <a:spLocks/>
          </p:cNvSpPr>
          <p:nvPr/>
        </p:nvSpPr>
        <p:spPr>
          <a:xfrm>
            <a:off x="1524004" y="4879533"/>
            <a:ext cx="9143999" cy="1841945"/>
          </a:xfrm>
          <a:prstGeom prst="rect">
            <a:avLst/>
          </a:prstGeom>
        </p:spPr>
        <p:txBody>
          <a:bodyPr vert="horz" lIns="0" tIns="0" rIns="0" bIns="0" rtlCol="0">
            <a:noAutofit/>
          </a:bodyPr>
          <a:lstStyle>
            <a:lvl1pPr marL="0" indent="0" algn="l" defTabSz="457200" rtl="0" eaLnBrk="1" latinLnBrk="0" hangingPunct="1">
              <a:lnSpc>
                <a:spcPct val="150000"/>
              </a:lnSpc>
              <a:spcBef>
                <a:spcPts val="0"/>
              </a:spcBef>
              <a:spcAft>
                <a:spcPts val="1000"/>
              </a:spcAft>
              <a:buClr>
                <a:schemeClr val="bg1"/>
              </a:buClr>
              <a:buSzPct val="25000"/>
              <a:buFontTx/>
              <a:buBlip>
                <a:blip r:embed="rId3"/>
              </a:buBlip>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nSpc>
                <a:spcPct val="100000"/>
              </a:lnSpc>
              <a:buClr>
                <a:srgbClr val="5B9BD5"/>
              </a:buClr>
              <a:buFont typeface="Arial" panose="020B0604020202020204" pitchFamily="34" charset="0"/>
              <a:buChar char="•"/>
            </a:pPr>
            <a:r>
              <a:rPr lang="en-US" sz="2200" dirty="0">
                <a:solidFill>
                  <a:prstClr val="black"/>
                </a:solidFill>
                <a:latin typeface="Calibri Light" panose="020F0302020204030204"/>
              </a:rPr>
              <a:t>Total Cost Savings =</a:t>
            </a:r>
            <a:r>
              <a:rPr lang="en-US" sz="2200" b="1" dirty="0">
                <a:solidFill>
                  <a:prstClr val="black"/>
                </a:solidFill>
                <a:latin typeface="Calibri Light" panose="020F0302020204030204"/>
              </a:rPr>
              <a:t> $3.7 million </a:t>
            </a:r>
            <a:r>
              <a:rPr lang="en-US" sz="2200" dirty="0">
                <a:solidFill>
                  <a:prstClr val="black"/>
                </a:solidFill>
                <a:latin typeface="Calibri Light" panose="020F0302020204030204"/>
              </a:rPr>
              <a:t>over 2 years (n</a:t>
            </a:r>
            <a:r>
              <a:rPr lang="en-US" sz="2200" dirty="0">
                <a:solidFill>
                  <a:prstClr val="black"/>
                </a:solidFill>
              </a:rPr>
              <a:t>et ROI of 207% in 2012 and 262% in 2013)</a:t>
            </a:r>
          </a:p>
          <a:p>
            <a:pPr marL="342900" indent="-342900">
              <a:lnSpc>
                <a:spcPct val="100000"/>
              </a:lnSpc>
              <a:buClr>
                <a:srgbClr val="5B9BD5"/>
              </a:buClr>
              <a:buFont typeface="Arial" panose="020B0604020202020204" pitchFamily="34" charset="0"/>
              <a:buChar char="•"/>
            </a:pPr>
            <a:r>
              <a:rPr lang="en-US" sz="2200" dirty="0">
                <a:solidFill>
                  <a:prstClr val="black"/>
                </a:solidFill>
              </a:rPr>
              <a:t>All Project 25 individuals </a:t>
            </a:r>
            <a:r>
              <a:rPr lang="en-US" sz="2200" b="1" dirty="0">
                <a:solidFill>
                  <a:prstClr val="black"/>
                </a:solidFill>
              </a:rPr>
              <a:t>housed</a:t>
            </a:r>
            <a:r>
              <a:rPr lang="en-US" sz="2200" dirty="0">
                <a:solidFill>
                  <a:prstClr val="black"/>
                </a:solidFill>
              </a:rPr>
              <a:t> in their own apartments, have acquired </a:t>
            </a:r>
            <a:r>
              <a:rPr lang="en-US" sz="2200" b="1" dirty="0">
                <a:solidFill>
                  <a:prstClr val="black"/>
                </a:solidFill>
              </a:rPr>
              <a:t>health care </a:t>
            </a:r>
            <a:r>
              <a:rPr lang="en-US" sz="2200" dirty="0">
                <a:solidFill>
                  <a:prstClr val="black"/>
                </a:solidFill>
              </a:rPr>
              <a:t>insurance, and are receiving necessary </a:t>
            </a:r>
            <a:r>
              <a:rPr lang="en-US" sz="2200" b="1" dirty="0">
                <a:solidFill>
                  <a:prstClr val="black"/>
                </a:solidFill>
              </a:rPr>
              <a:t>supportive services and care </a:t>
            </a:r>
            <a:r>
              <a:rPr lang="en-US" sz="2200" dirty="0">
                <a:solidFill>
                  <a:prstClr val="black"/>
                </a:solidFill>
              </a:rPr>
              <a:t>on an ongoing basis. </a:t>
            </a:r>
          </a:p>
          <a:p>
            <a:pPr>
              <a:lnSpc>
                <a:spcPct val="100000"/>
              </a:lnSpc>
              <a:buClr>
                <a:prstClr val="white"/>
              </a:buClr>
            </a:pPr>
            <a:endParaRPr lang="en-US" sz="2400" dirty="0">
              <a:solidFill>
                <a:prstClr val="black"/>
              </a:solidFill>
              <a:latin typeface="Calibri Light" panose="020F0302020204030204"/>
            </a:endParaRPr>
          </a:p>
        </p:txBody>
      </p:sp>
      <p:graphicFrame>
        <p:nvGraphicFramePr>
          <p:cNvPr id="7" name="Chart 6"/>
          <p:cNvGraphicFramePr/>
          <p:nvPr>
            <p:extLst/>
          </p:nvPr>
        </p:nvGraphicFramePr>
        <p:xfrm>
          <a:off x="1095109" y="1714738"/>
          <a:ext cx="5162550" cy="352474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524001" y="1096856"/>
            <a:ext cx="4501661" cy="830997"/>
          </a:xfrm>
          <a:prstGeom prst="rect">
            <a:avLst/>
          </a:prstGeom>
          <a:noFill/>
        </p:spPr>
        <p:txBody>
          <a:bodyPr wrap="square" rtlCol="0">
            <a:spAutoFit/>
          </a:bodyPr>
          <a:lstStyle/>
          <a:p>
            <a:pPr algn="ctr"/>
            <a:r>
              <a:rPr lang="en-US" sz="2400" dirty="0">
                <a:solidFill>
                  <a:srgbClr val="00B050"/>
                </a:solidFill>
                <a:latin typeface="Candara" panose="020E0502030303020204" pitchFamily="34" charset="0"/>
              </a:rPr>
              <a:t>In 2010, 28 people cost the community </a:t>
            </a:r>
            <a:r>
              <a:rPr lang="en-US" sz="2400" b="1" dirty="0">
                <a:solidFill>
                  <a:srgbClr val="00B050"/>
                </a:solidFill>
                <a:latin typeface="Candara" panose="020E0502030303020204" pitchFamily="34" charset="0"/>
              </a:rPr>
              <a:t>$3.5 million</a:t>
            </a:r>
          </a:p>
        </p:txBody>
      </p:sp>
      <p:pic>
        <p:nvPicPr>
          <p:cNvPr id="1027"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1203" y="1245787"/>
            <a:ext cx="5200649" cy="36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1524002" y="1"/>
            <a:ext cx="9143999" cy="518745"/>
          </a:xfrm>
          <a:prstGeom prst="rect">
            <a:avLst/>
          </a:prstGeom>
          <a:solidFill>
            <a:schemeClr val="accent1">
              <a:lumMod val="75000"/>
            </a:schemeClr>
          </a:solidFill>
        </p:spPr>
        <p:txBody>
          <a:bodyPr anchor="ctr">
            <a:noAutofit/>
          </a:bodyPr>
          <a:lstStyle>
            <a:lvl1pPr algn="ctr" defTabSz="914400" rtl="0" eaLnBrk="1" latinLnBrk="0" hangingPunct="1">
              <a:lnSpc>
                <a:spcPct val="90000"/>
              </a:lnSpc>
              <a:spcBef>
                <a:spcPct val="0"/>
              </a:spcBef>
              <a:buNone/>
              <a:defRPr sz="4400" kern="1200">
                <a:solidFill>
                  <a:schemeClr val="tx1"/>
                </a:solidFill>
                <a:uFillTx/>
                <a:latin typeface="+mj-lt"/>
                <a:ea typeface="+mj-ea"/>
                <a:cs typeface="+mj-cs"/>
              </a:defRPr>
            </a:lvl1pPr>
          </a:lstStyle>
          <a:p>
            <a:pPr>
              <a:defRPr>
                <a:uFillTx/>
              </a:defRPr>
            </a:pPr>
            <a:r>
              <a:rPr lang="en-US" sz="1900" b="1" dirty="0">
                <a:solidFill>
                  <a:prstClr val="white"/>
                </a:solidFill>
                <a:latin typeface="Calibri" panose="020F0502020204030204"/>
                <a:cs typeface="Arial" pitchFamily="34" charset="0"/>
              </a:rPr>
              <a:t>SCOUT &amp; SCALE WHAT WORKS:  PROACTIVE INTERVENTION, REALIGN EXISTING SERVICES</a:t>
            </a:r>
          </a:p>
          <a:p>
            <a:pPr>
              <a:defRPr>
                <a:uFillTx/>
              </a:defRPr>
            </a:pPr>
            <a:r>
              <a:rPr lang="en-US" sz="1900" b="1" dirty="0">
                <a:solidFill>
                  <a:prstClr val="white"/>
                </a:solidFill>
                <a:latin typeface="Calibri" panose="020F0502020204030204"/>
                <a:cs typeface="Arial" pitchFamily="34" charset="0"/>
              </a:rPr>
              <a:t>San Diego, CA</a:t>
            </a:r>
          </a:p>
        </p:txBody>
      </p:sp>
    </p:spTree>
    <p:extLst>
      <p:ext uri="{BB962C8B-B14F-4D97-AF65-F5344CB8AC3E}">
        <p14:creationId xmlns:p14="http://schemas.microsoft.com/office/powerpoint/2010/main" val="4016863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1807099" y="1569400"/>
            <a:ext cx="6965100" cy="3835500"/>
          </a:xfrm>
          <a:prstGeom prst="rect">
            <a:avLst/>
          </a:prstGeom>
        </p:spPr>
        <p:txBody>
          <a:bodyPr lIns="91425" tIns="91425" rIns="91425" bIns="91425" anchor="ctr" anchorCtr="0">
            <a:noAutofit/>
          </a:bodyPr>
          <a:lstStyle/>
          <a:p>
            <a:r>
              <a:rPr lang="en" sz="2400" dirty="0">
                <a:solidFill>
                  <a:srgbClr val="D9D9D9"/>
                </a:solidFill>
                <a:latin typeface="Montserrat"/>
                <a:ea typeface="Montserrat"/>
                <a:cs typeface="Montserrat"/>
                <a:sym typeface="Montserrat"/>
              </a:rPr>
              <a:t>MIAMI-DADE, FLORIDA</a:t>
            </a:r>
          </a:p>
          <a:p>
            <a:endParaRPr sz="2200" dirty="0">
              <a:solidFill>
                <a:schemeClr val="lt2"/>
              </a:solidFill>
              <a:latin typeface="Montserrat"/>
              <a:ea typeface="Montserrat"/>
              <a:cs typeface="Montserrat"/>
              <a:sym typeface="Montserrat"/>
            </a:endParaRPr>
          </a:p>
          <a:p>
            <a:r>
              <a:rPr lang="en" sz="2000" dirty="0">
                <a:solidFill>
                  <a:srgbClr val="FFFF00"/>
                </a:solidFill>
                <a:latin typeface="Montserrat"/>
                <a:ea typeface="Montserrat"/>
                <a:cs typeface="Montserrat"/>
                <a:sym typeface="Montserrat"/>
              </a:rPr>
              <a:t>97</a:t>
            </a:r>
            <a:r>
              <a:rPr lang="en" sz="2000" dirty="0">
                <a:solidFill>
                  <a:schemeClr val="lt2"/>
                </a:solidFill>
                <a:latin typeface="Montserrat"/>
                <a:ea typeface="Montserrat"/>
                <a:cs typeface="Montserrat"/>
                <a:sym typeface="Montserrat"/>
              </a:rPr>
              <a:t> PEOPLE </a:t>
            </a:r>
            <a:br>
              <a:rPr lang="en" sz="2000" dirty="0">
                <a:solidFill>
                  <a:schemeClr val="lt2"/>
                </a:solidFill>
                <a:latin typeface="Montserrat"/>
                <a:ea typeface="Montserrat"/>
                <a:cs typeface="Montserrat"/>
                <a:sym typeface="Montserrat"/>
              </a:rPr>
            </a:br>
            <a:r>
              <a:rPr lang="en" sz="2000" dirty="0">
                <a:solidFill>
                  <a:srgbClr val="FFFF00"/>
                </a:solidFill>
                <a:latin typeface="Montserrat"/>
                <a:ea typeface="Montserrat"/>
                <a:cs typeface="Montserrat"/>
                <a:sym typeface="Montserrat"/>
              </a:rPr>
              <a:t>$13.4M</a:t>
            </a:r>
            <a:r>
              <a:rPr lang="en" sz="2000" dirty="0">
                <a:solidFill>
                  <a:schemeClr val="lt2"/>
                </a:solidFill>
                <a:latin typeface="Montserrat"/>
                <a:ea typeface="Montserrat"/>
                <a:cs typeface="Montserrat"/>
                <a:sym typeface="Montserrat"/>
              </a:rPr>
              <a:t> IN SERVICES</a:t>
            </a:r>
          </a:p>
          <a:p>
            <a:pPr lvl="0"/>
            <a:r>
              <a:rPr lang="en" sz="2000" dirty="0">
                <a:solidFill>
                  <a:srgbClr val="FFFF00"/>
                </a:solidFill>
                <a:latin typeface="Montserrat"/>
                <a:ea typeface="Montserrat"/>
                <a:cs typeface="Montserrat"/>
                <a:sym typeface="Montserrat"/>
              </a:rPr>
              <a:t>39,000</a:t>
            </a:r>
            <a:r>
              <a:rPr lang="en" sz="2000" dirty="0">
                <a:latin typeface="Montserrat"/>
                <a:ea typeface="Montserrat"/>
                <a:cs typeface="Montserrat"/>
                <a:sym typeface="Montserrat"/>
              </a:rPr>
              <a:t> </a:t>
            </a:r>
            <a:r>
              <a:rPr lang="en" sz="2000" dirty="0">
                <a:solidFill>
                  <a:schemeClr val="lt2"/>
                </a:solidFill>
                <a:latin typeface="Montserrat"/>
                <a:ea typeface="Montserrat"/>
                <a:cs typeface="Montserrat"/>
                <a:sym typeface="Montserrat"/>
              </a:rPr>
              <a:t>DAYS IN INSTITUTIONS</a:t>
            </a:r>
            <a:br>
              <a:rPr lang="en" sz="2000" dirty="0">
                <a:solidFill>
                  <a:schemeClr val="lt2"/>
                </a:solidFill>
                <a:latin typeface="Montserrat"/>
                <a:ea typeface="Montserrat"/>
                <a:cs typeface="Montserrat"/>
                <a:sym typeface="Montserrat"/>
              </a:rPr>
            </a:br>
            <a:br>
              <a:rPr lang="en" sz="2000" dirty="0">
                <a:solidFill>
                  <a:schemeClr val="lt2"/>
                </a:solidFill>
                <a:latin typeface="Montserrat"/>
                <a:ea typeface="Montserrat"/>
                <a:cs typeface="Montserrat"/>
                <a:sym typeface="Montserrat"/>
              </a:rPr>
            </a:br>
            <a:r>
              <a:rPr lang="en" sz="2000" dirty="0">
                <a:solidFill>
                  <a:srgbClr val="D9D9D9"/>
                </a:solidFill>
                <a:latin typeface="Montserrat"/>
                <a:ea typeface="Montserrat"/>
                <a:cs typeface="Montserrat"/>
                <a:sym typeface="Montserrat"/>
              </a:rPr>
              <a:t>WITH DE-ESCALATION TRAINING, RESPONDED TO  </a:t>
            </a:r>
            <a:r>
              <a:rPr lang="en" sz="2000" dirty="0">
                <a:solidFill>
                  <a:srgbClr val="6AA84F"/>
                </a:solidFill>
                <a:latin typeface="Montserrat"/>
                <a:ea typeface="Montserrat"/>
                <a:cs typeface="Montserrat"/>
                <a:sym typeface="Montserrat"/>
              </a:rPr>
              <a:t>50,000</a:t>
            </a:r>
            <a:r>
              <a:rPr lang="en" sz="2000" dirty="0">
                <a:solidFill>
                  <a:srgbClr val="D9D9D9"/>
                </a:solidFill>
                <a:latin typeface="Montserrat"/>
                <a:ea typeface="Montserrat"/>
                <a:cs typeface="Montserrat"/>
                <a:sym typeface="Montserrat"/>
              </a:rPr>
              <a:t> CALLS,</a:t>
            </a:r>
            <a:br>
              <a:rPr lang="en" sz="2000" dirty="0">
                <a:solidFill>
                  <a:srgbClr val="D9D9D9"/>
                </a:solidFill>
                <a:latin typeface="Montserrat"/>
                <a:ea typeface="Montserrat"/>
                <a:cs typeface="Montserrat"/>
                <a:sym typeface="Montserrat"/>
              </a:rPr>
            </a:br>
            <a:r>
              <a:rPr lang="en" sz="2000" dirty="0">
                <a:solidFill>
                  <a:srgbClr val="D9D9D9"/>
                </a:solidFill>
                <a:latin typeface="Montserrat"/>
                <a:ea typeface="Montserrat"/>
                <a:cs typeface="Montserrat"/>
                <a:sym typeface="Montserrat"/>
              </a:rPr>
              <a:t>ONLY MADE </a:t>
            </a:r>
            <a:r>
              <a:rPr lang="en" sz="2000" dirty="0">
                <a:solidFill>
                  <a:srgbClr val="6AA84F"/>
                </a:solidFill>
                <a:latin typeface="Montserrat"/>
                <a:ea typeface="Montserrat"/>
                <a:cs typeface="Montserrat"/>
                <a:sym typeface="Montserrat"/>
              </a:rPr>
              <a:t>109 </a:t>
            </a:r>
            <a:r>
              <a:rPr lang="en" sz="2000" dirty="0">
                <a:solidFill>
                  <a:srgbClr val="CCCCCC"/>
                </a:solidFill>
                <a:latin typeface="Montserrat"/>
                <a:ea typeface="Montserrat"/>
                <a:cs typeface="Montserrat"/>
                <a:sym typeface="Montserrat"/>
              </a:rPr>
              <a:t>ARRESTS,</a:t>
            </a:r>
            <a:br>
              <a:rPr lang="en" sz="2000" dirty="0">
                <a:solidFill>
                  <a:srgbClr val="CCCCCC"/>
                </a:solidFill>
                <a:latin typeface="Montserrat"/>
                <a:ea typeface="Montserrat"/>
                <a:cs typeface="Montserrat"/>
                <a:sym typeface="Montserrat"/>
              </a:rPr>
            </a:br>
            <a:r>
              <a:rPr lang="en" sz="2000" dirty="0">
                <a:solidFill>
                  <a:srgbClr val="CCCCCC"/>
                </a:solidFill>
                <a:latin typeface="Montserrat"/>
                <a:ea typeface="Montserrat"/>
                <a:cs typeface="Montserrat"/>
                <a:sym typeface="Montserrat"/>
              </a:rPr>
              <a:t>DIVERTED </a:t>
            </a:r>
            <a:r>
              <a:rPr lang="en" sz="2000" dirty="0">
                <a:solidFill>
                  <a:srgbClr val="6AA84F"/>
                </a:solidFill>
                <a:latin typeface="Montserrat"/>
                <a:ea typeface="Montserrat"/>
                <a:cs typeface="Montserrat"/>
                <a:sym typeface="Montserrat"/>
              </a:rPr>
              <a:t>10,000</a:t>
            </a:r>
            <a:r>
              <a:rPr lang="en" sz="2000" dirty="0">
                <a:solidFill>
                  <a:srgbClr val="CCCCCC"/>
                </a:solidFill>
                <a:latin typeface="Montserrat"/>
                <a:ea typeface="Montserrat"/>
                <a:cs typeface="Montserrat"/>
                <a:sym typeface="Montserrat"/>
              </a:rPr>
              <a:t> PEOPLE</a:t>
            </a:r>
            <a:br>
              <a:rPr lang="en" sz="2000" dirty="0">
                <a:solidFill>
                  <a:srgbClr val="CCCCCC"/>
                </a:solidFill>
                <a:latin typeface="Montserrat"/>
                <a:ea typeface="Montserrat"/>
                <a:cs typeface="Montserrat"/>
                <a:sym typeface="Montserrat"/>
              </a:rPr>
            </a:br>
            <a:br>
              <a:rPr lang="en" sz="2000" dirty="0">
                <a:solidFill>
                  <a:srgbClr val="CCCCCC"/>
                </a:solidFill>
                <a:latin typeface="Montserrat"/>
                <a:ea typeface="Montserrat"/>
                <a:cs typeface="Montserrat"/>
                <a:sym typeface="Montserrat"/>
              </a:rPr>
            </a:br>
            <a:r>
              <a:rPr lang="en" sz="2000" dirty="0">
                <a:solidFill>
                  <a:srgbClr val="D9D9D9"/>
                </a:solidFill>
                <a:latin typeface="Montserrat"/>
                <a:ea typeface="Montserrat"/>
                <a:cs typeface="Montserrat"/>
                <a:sym typeface="Montserrat"/>
              </a:rPr>
              <a:t>JAIL POPULATION FELL FROM </a:t>
            </a:r>
            <a:r>
              <a:rPr lang="en" sz="2000" dirty="0">
                <a:solidFill>
                  <a:srgbClr val="6AA84F"/>
                </a:solidFill>
                <a:latin typeface="Montserrat"/>
                <a:ea typeface="Montserrat"/>
                <a:cs typeface="Montserrat"/>
                <a:sym typeface="Montserrat"/>
              </a:rPr>
              <a:t>7,000</a:t>
            </a:r>
            <a:r>
              <a:rPr lang="en" sz="2000" dirty="0">
                <a:solidFill>
                  <a:srgbClr val="D9D9D9"/>
                </a:solidFill>
                <a:latin typeface="Montserrat"/>
                <a:ea typeface="Montserrat"/>
                <a:cs typeface="Montserrat"/>
                <a:sym typeface="Montserrat"/>
              </a:rPr>
              <a:t> TO </a:t>
            </a:r>
            <a:r>
              <a:rPr lang="en" sz="2000" dirty="0">
                <a:solidFill>
                  <a:srgbClr val="6AA84F"/>
                </a:solidFill>
                <a:latin typeface="Montserrat"/>
                <a:ea typeface="Montserrat"/>
                <a:cs typeface="Montserrat"/>
                <a:sym typeface="Montserrat"/>
              </a:rPr>
              <a:t>4,700</a:t>
            </a:r>
            <a:r>
              <a:rPr lang="en" sz="2000" dirty="0">
                <a:latin typeface="Montserrat"/>
                <a:ea typeface="Montserrat"/>
                <a:cs typeface="Montserrat"/>
                <a:sym typeface="Montserrat"/>
              </a:rPr>
              <a:t> </a:t>
            </a:r>
            <a:r>
              <a:rPr lang="en" sz="2000" dirty="0">
                <a:solidFill>
                  <a:srgbClr val="D9D9D9"/>
                </a:solidFill>
                <a:latin typeface="Montserrat"/>
                <a:ea typeface="Montserrat"/>
                <a:cs typeface="Montserrat"/>
                <a:sym typeface="Montserrat"/>
              </a:rPr>
              <a:t>AND</a:t>
            </a:r>
            <a:br>
              <a:rPr lang="en" sz="2000" dirty="0">
                <a:solidFill>
                  <a:srgbClr val="D9D9D9"/>
                </a:solidFill>
                <a:latin typeface="Montserrat"/>
                <a:ea typeface="Montserrat"/>
                <a:cs typeface="Montserrat"/>
                <a:sym typeface="Montserrat"/>
              </a:rPr>
            </a:br>
            <a:r>
              <a:rPr lang="en" sz="2000" dirty="0">
                <a:solidFill>
                  <a:srgbClr val="D9D9D9"/>
                </a:solidFill>
                <a:latin typeface="Montserrat"/>
                <a:ea typeface="Montserrat"/>
                <a:cs typeface="Montserrat"/>
                <a:sym typeface="Montserrat"/>
              </a:rPr>
              <a:t>SAVED </a:t>
            </a:r>
            <a:r>
              <a:rPr lang="en" sz="2000" dirty="0">
                <a:solidFill>
                  <a:srgbClr val="6AA84F"/>
                </a:solidFill>
                <a:latin typeface="Montserrat"/>
                <a:ea typeface="Montserrat"/>
                <a:cs typeface="Montserrat"/>
                <a:sym typeface="Montserrat"/>
              </a:rPr>
              <a:t>$12M</a:t>
            </a:r>
            <a:r>
              <a:rPr lang="en" sz="2000" dirty="0">
                <a:latin typeface="Montserrat"/>
                <a:ea typeface="Montserrat"/>
                <a:cs typeface="Montserrat"/>
                <a:sym typeface="Montserrat"/>
              </a:rPr>
              <a:t> </a:t>
            </a:r>
            <a:r>
              <a:rPr lang="en" sz="2000" dirty="0">
                <a:solidFill>
                  <a:srgbClr val="CCCCCC"/>
                </a:solidFill>
                <a:latin typeface="Montserrat"/>
                <a:ea typeface="Montserrat"/>
                <a:cs typeface="Montserrat"/>
                <a:sym typeface="Montserrat"/>
              </a:rPr>
              <a:t>A YEAR</a:t>
            </a:r>
            <a:endParaRPr lang="en" sz="2000" dirty="0">
              <a:solidFill>
                <a:schemeClr val="lt2"/>
              </a:solidFill>
              <a:latin typeface="Montserrat"/>
              <a:ea typeface="Montserrat"/>
              <a:cs typeface="Montserrat"/>
              <a:sym typeface="Montserrat"/>
            </a:endParaRPr>
          </a:p>
        </p:txBody>
      </p:sp>
      <p:pic>
        <p:nvPicPr>
          <p:cNvPr id="221" name="Shape 221" descr="BlankMap-Florida-Counties.png"/>
          <p:cNvPicPr preferRelativeResize="0"/>
          <p:nvPr/>
        </p:nvPicPr>
        <p:blipFill>
          <a:blip r:embed="rId3">
            <a:alphaModFix/>
          </a:blip>
          <a:stretch>
            <a:fillRect/>
          </a:stretch>
        </p:blipFill>
        <p:spPr>
          <a:xfrm>
            <a:off x="6472508" y="1569400"/>
            <a:ext cx="4045200" cy="3591784"/>
          </a:xfrm>
          <a:prstGeom prst="rect">
            <a:avLst/>
          </a:prstGeom>
          <a:noFill/>
          <a:ln>
            <a:noFill/>
          </a:ln>
        </p:spPr>
      </p:pic>
    </p:spTree>
    <p:extLst>
      <p:ext uri="{BB962C8B-B14F-4D97-AF65-F5344CB8AC3E}">
        <p14:creationId xmlns:p14="http://schemas.microsoft.com/office/powerpoint/2010/main" val="3133599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p:nvPr/>
        </p:nvSpPr>
        <p:spPr>
          <a:xfrm>
            <a:off x="2083470" y="2021304"/>
            <a:ext cx="7169400" cy="450300"/>
          </a:xfrm>
          <a:prstGeom prst="rect">
            <a:avLst/>
          </a:prstGeom>
          <a:noFill/>
          <a:ln>
            <a:noFill/>
          </a:ln>
        </p:spPr>
        <p:txBody>
          <a:bodyPr lIns="91425" tIns="45700" rIns="91425" bIns="45700" anchor="t" anchorCtr="0">
            <a:noAutofit/>
          </a:bodyPr>
          <a:lstStyle/>
          <a:p>
            <a:pPr algn="ctr">
              <a:buSzPct val="25000"/>
            </a:pPr>
            <a:r>
              <a:rPr lang="en" sz="3300" b="1" kern="0" cap="small" dirty="0">
                <a:solidFill>
                  <a:srgbClr val="000000"/>
                </a:solidFill>
                <a:latin typeface="Cabin"/>
                <a:ea typeface="Cabin"/>
                <a:cs typeface="Cabin"/>
                <a:sym typeface="Cabin"/>
              </a:rPr>
              <a:t>(Some of the) Data Challenges</a:t>
            </a:r>
          </a:p>
        </p:txBody>
      </p:sp>
      <p:sp>
        <p:nvSpPr>
          <p:cNvPr id="251" name="Shape 251"/>
          <p:cNvSpPr/>
          <p:nvPr/>
        </p:nvSpPr>
        <p:spPr>
          <a:xfrm>
            <a:off x="2210672" y="2839774"/>
            <a:ext cx="2278500" cy="372600"/>
          </a:xfrm>
          <a:prstGeom prst="rect">
            <a:avLst/>
          </a:prstGeom>
          <a:solidFill>
            <a:srgbClr val="2E75B5"/>
          </a:solidFill>
          <a:ln>
            <a:noFill/>
          </a:ln>
        </p:spPr>
        <p:txBody>
          <a:bodyPr lIns="91425" tIns="45700" rIns="91425" bIns="45700" anchor="ctr" anchorCtr="0">
            <a:noAutofit/>
          </a:bodyPr>
          <a:lstStyle/>
          <a:p>
            <a:pPr algn="ctr">
              <a:buSzPct val="25000"/>
            </a:pPr>
            <a:r>
              <a:rPr lang="en" kern="0">
                <a:solidFill>
                  <a:srgbClr val="FFFFFF"/>
                </a:solidFill>
                <a:latin typeface="Cabin"/>
                <a:ea typeface="Cabin"/>
                <a:cs typeface="Cabin"/>
                <a:sym typeface="Cabin"/>
              </a:rPr>
              <a:t>SILOED DATA</a:t>
            </a:r>
          </a:p>
        </p:txBody>
      </p:sp>
      <p:sp>
        <p:nvSpPr>
          <p:cNvPr id="252" name="Shape 252"/>
          <p:cNvSpPr/>
          <p:nvPr/>
        </p:nvSpPr>
        <p:spPr>
          <a:xfrm>
            <a:off x="4923794" y="2849434"/>
            <a:ext cx="2278500" cy="372600"/>
          </a:xfrm>
          <a:prstGeom prst="rect">
            <a:avLst/>
          </a:prstGeom>
          <a:solidFill>
            <a:srgbClr val="2E75B5"/>
          </a:solidFill>
          <a:ln>
            <a:noFill/>
          </a:ln>
        </p:spPr>
        <p:txBody>
          <a:bodyPr lIns="91425" tIns="45700" rIns="91425" bIns="45700" anchor="ctr" anchorCtr="0">
            <a:noAutofit/>
          </a:bodyPr>
          <a:lstStyle/>
          <a:p>
            <a:pPr algn="ctr">
              <a:buSzPct val="25000"/>
            </a:pPr>
            <a:r>
              <a:rPr lang="en" kern="0">
                <a:solidFill>
                  <a:srgbClr val="FFFFFF"/>
                </a:solidFill>
                <a:latin typeface="Cabin"/>
                <a:ea typeface="Cabin"/>
                <a:cs typeface="Cabin"/>
                <a:sym typeface="Cabin"/>
              </a:rPr>
              <a:t>MANUAL ENTRY</a:t>
            </a:r>
          </a:p>
        </p:txBody>
      </p:sp>
      <p:sp>
        <p:nvSpPr>
          <p:cNvPr id="253" name="Shape 253"/>
          <p:cNvSpPr/>
          <p:nvPr/>
        </p:nvSpPr>
        <p:spPr>
          <a:xfrm>
            <a:off x="7682035" y="2839773"/>
            <a:ext cx="2278499" cy="372600"/>
          </a:xfrm>
          <a:prstGeom prst="rect">
            <a:avLst/>
          </a:prstGeom>
          <a:solidFill>
            <a:srgbClr val="2E75B5"/>
          </a:solidFill>
          <a:ln>
            <a:noFill/>
          </a:ln>
        </p:spPr>
        <p:txBody>
          <a:bodyPr lIns="91425" tIns="45700" rIns="91425" bIns="45700" anchor="ctr" anchorCtr="0">
            <a:noAutofit/>
          </a:bodyPr>
          <a:lstStyle/>
          <a:p>
            <a:pPr algn="ctr">
              <a:buSzPct val="25000"/>
            </a:pPr>
            <a:r>
              <a:rPr lang="en" kern="0">
                <a:solidFill>
                  <a:srgbClr val="FFFFFF"/>
                </a:solidFill>
                <a:latin typeface="Cabin"/>
                <a:ea typeface="Cabin"/>
                <a:cs typeface="Cabin"/>
                <a:sym typeface="Cabin"/>
              </a:rPr>
              <a:t>PRIVACY</a:t>
            </a:r>
          </a:p>
        </p:txBody>
      </p:sp>
      <p:sp>
        <p:nvSpPr>
          <p:cNvPr id="254" name="Shape 254"/>
          <p:cNvSpPr/>
          <p:nvPr/>
        </p:nvSpPr>
        <p:spPr>
          <a:xfrm>
            <a:off x="2210672" y="3489696"/>
            <a:ext cx="2278500" cy="372600"/>
          </a:xfrm>
          <a:prstGeom prst="rect">
            <a:avLst/>
          </a:prstGeom>
          <a:solidFill>
            <a:srgbClr val="2E75B5"/>
          </a:solidFill>
          <a:ln>
            <a:noFill/>
          </a:ln>
        </p:spPr>
        <p:txBody>
          <a:bodyPr lIns="91425" tIns="45700" rIns="91425" bIns="45700" anchor="ctr" anchorCtr="0">
            <a:noAutofit/>
          </a:bodyPr>
          <a:lstStyle/>
          <a:p>
            <a:pPr algn="ctr">
              <a:buSzPct val="25000"/>
            </a:pPr>
            <a:r>
              <a:rPr lang="en" kern="0">
                <a:solidFill>
                  <a:srgbClr val="FFFFFF"/>
                </a:solidFill>
                <a:latin typeface="Cabin"/>
                <a:ea typeface="Cabin"/>
                <a:cs typeface="Cabin"/>
                <a:sym typeface="Cabin"/>
              </a:rPr>
              <a:t>INTEGRATION</a:t>
            </a:r>
          </a:p>
        </p:txBody>
      </p:sp>
      <p:sp>
        <p:nvSpPr>
          <p:cNvPr id="255" name="Shape 255"/>
          <p:cNvSpPr/>
          <p:nvPr/>
        </p:nvSpPr>
        <p:spPr>
          <a:xfrm>
            <a:off x="4923794" y="3489694"/>
            <a:ext cx="2278500" cy="372600"/>
          </a:xfrm>
          <a:prstGeom prst="rect">
            <a:avLst/>
          </a:prstGeom>
          <a:solidFill>
            <a:srgbClr val="2E75B5"/>
          </a:solidFill>
          <a:ln>
            <a:noFill/>
          </a:ln>
        </p:spPr>
        <p:txBody>
          <a:bodyPr lIns="91425" tIns="45700" rIns="91425" bIns="45700" anchor="ctr" anchorCtr="0">
            <a:noAutofit/>
          </a:bodyPr>
          <a:lstStyle/>
          <a:p>
            <a:pPr algn="ctr">
              <a:buSzPct val="25000"/>
            </a:pPr>
            <a:r>
              <a:rPr lang="en" kern="0">
                <a:solidFill>
                  <a:srgbClr val="FFFFFF"/>
                </a:solidFill>
                <a:latin typeface="Cabin"/>
                <a:ea typeface="Cabin"/>
                <a:cs typeface="Cabin"/>
                <a:sym typeface="Cabin"/>
              </a:rPr>
              <a:t>LEGACY SYSTEMS</a:t>
            </a:r>
          </a:p>
        </p:txBody>
      </p:sp>
      <p:sp>
        <p:nvSpPr>
          <p:cNvPr id="256" name="Shape 256"/>
          <p:cNvSpPr/>
          <p:nvPr/>
        </p:nvSpPr>
        <p:spPr>
          <a:xfrm>
            <a:off x="7636916" y="3358427"/>
            <a:ext cx="2323800" cy="504000"/>
          </a:xfrm>
          <a:prstGeom prst="rect">
            <a:avLst/>
          </a:prstGeom>
          <a:solidFill>
            <a:schemeClr val="accent2"/>
          </a:solidFill>
          <a:ln>
            <a:noFill/>
          </a:ln>
        </p:spPr>
        <p:txBody>
          <a:bodyPr lIns="91425" tIns="45700" rIns="91425" bIns="45700" anchor="ctr" anchorCtr="0">
            <a:noAutofit/>
          </a:bodyPr>
          <a:lstStyle/>
          <a:p>
            <a:pPr algn="ctr">
              <a:buSzPct val="25000"/>
            </a:pPr>
            <a:r>
              <a:rPr lang="en" kern="0">
                <a:solidFill>
                  <a:srgbClr val="FFFFFF"/>
                </a:solidFill>
                <a:latin typeface="Cabin"/>
                <a:ea typeface="Cabin"/>
                <a:cs typeface="Cabin"/>
                <a:sym typeface="Cabin"/>
              </a:rPr>
              <a:t>A SCALABLE TECH SOLUITION</a:t>
            </a:r>
          </a:p>
        </p:txBody>
      </p:sp>
    </p:spTree>
    <p:extLst>
      <p:ext uri="{BB962C8B-B14F-4D97-AF65-F5344CB8AC3E}">
        <p14:creationId xmlns:p14="http://schemas.microsoft.com/office/powerpoint/2010/main" val="3828859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sldNum" idx="12"/>
          </p:nvPr>
        </p:nvSpPr>
        <p:spPr>
          <a:xfrm>
            <a:off x="9996457" y="5520466"/>
            <a:ext cx="548700" cy="393600"/>
          </a:xfrm>
          <a:prstGeom prst="rect">
            <a:avLst/>
          </a:prstGeom>
        </p:spPr>
        <p:txBody>
          <a:bodyPr lIns="91425" tIns="91425" rIns="91425" bIns="91425" anchor="ctr" anchorCtr="0">
            <a:noAutofit/>
          </a:bodyPr>
          <a:lstStyle/>
          <a:p>
            <a:pPr>
              <a:buClr>
                <a:srgbClr val="000000"/>
              </a:buClr>
              <a:buSzPct val="25000"/>
            </a:pPr>
            <a:endParaRPr lang="en" sz="1400" kern="0" dirty="0">
              <a:solidFill>
                <a:srgbClr val="000000"/>
              </a:solidFill>
              <a:latin typeface="Arial"/>
              <a:cs typeface="Arial"/>
              <a:sym typeface="Arial"/>
            </a:endParaRPr>
          </a:p>
        </p:txBody>
      </p:sp>
      <p:pic>
        <p:nvPicPr>
          <p:cNvPr id="262" name="Shape 262"/>
          <p:cNvPicPr preferRelativeResize="0"/>
          <p:nvPr/>
        </p:nvPicPr>
        <p:blipFill rotWithShape="1">
          <a:blip r:embed="rId3">
            <a:alphaModFix/>
          </a:blip>
          <a:srcRect/>
          <a:stretch/>
        </p:blipFill>
        <p:spPr>
          <a:xfrm>
            <a:off x="2341973" y="244682"/>
            <a:ext cx="7654485" cy="5996010"/>
          </a:xfrm>
          <a:prstGeom prst="rect">
            <a:avLst/>
          </a:prstGeom>
          <a:noFill/>
          <a:ln>
            <a:noFill/>
          </a:ln>
        </p:spPr>
      </p:pic>
      <p:sp>
        <p:nvSpPr>
          <p:cNvPr id="263" name="Shape 263"/>
          <p:cNvSpPr txBox="1"/>
          <p:nvPr/>
        </p:nvSpPr>
        <p:spPr>
          <a:xfrm>
            <a:off x="4399420" y="6402268"/>
            <a:ext cx="3661500" cy="338700"/>
          </a:xfrm>
          <a:prstGeom prst="rect">
            <a:avLst/>
          </a:prstGeom>
          <a:noFill/>
          <a:ln>
            <a:noFill/>
          </a:ln>
        </p:spPr>
        <p:txBody>
          <a:bodyPr lIns="91425" tIns="45700" rIns="91425" bIns="45700" anchor="t" anchorCtr="0">
            <a:noAutofit/>
          </a:bodyPr>
          <a:lstStyle/>
          <a:p>
            <a:pPr>
              <a:buClr>
                <a:srgbClr val="000000"/>
              </a:buClr>
              <a:buSzPct val="25000"/>
            </a:pPr>
            <a:r>
              <a:rPr lang="en" sz="800" i="1" kern="0" dirty="0">
                <a:solidFill>
                  <a:srgbClr val="000000"/>
                </a:solidFill>
                <a:latin typeface="Arial"/>
                <a:ea typeface="Arial"/>
                <a:cs typeface="Arial"/>
                <a:sym typeface="Arial"/>
              </a:rPr>
              <a:t>Image courtesy of Lieutenant Dan Wagner, Cambridge Police Department</a:t>
            </a:r>
          </a:p>
          <a:p>
            <a:pPr>
              <a:buClr>
                <a:srgbClr val="000000"/>
              </a:buClr>
            </a:pPr>
            <a:endParaRPr sz="800" kern="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23243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Shape 268"/>
          <p:cNvPicPr preferRelativeResize="0"/>
          <p:nvPr/>
        </p:nvPicPr>
        <p:blipFill>
          <a:blip r:embed="rId3">
            <a:alphaModFix/>
          </a:blip>
          <a:stretch>
            <a:fillRect/>
          </a:stretch>
        </p:blipFill>
        <p:spPr>
          <a:xfrm>
            <a:off x="1868277" y="160563"/>
            <a:ext cx="8455451" cy="6536874"/>
          </a:xfrm>
          <a:prstGeom prst="rect">
            <a:avLst/>
          </a:prstGeom>
          <a:noFill/>
          <a:ln>
            <a:noFill/>
          </a:ln>
        </p:spPr>
      </p:pic>
    </p:spTree>
    <p:extLst>
      <p:ext uri="{BB962C8B-B14F-4D97-AF65-F5344CB8AC3E}">
        <p14:creationId xmlns:p14="http://schemas.microsoft.com/office/powerpoint/2010/main" val="174370445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idel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wiss-2">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18424</TotalTime>
  <Words>446</Words>
  <Application>Microsoft Office PowerPoint</Application>
  <PresentationFormat>Widescreen</PresentationFormat>
  <Paragraphs>85</Paragraphs>
  <Slides>15</Slides>
  <Notes>10</Notes>
  <HiddenSlides>0</HiddenSlides>
  <MMClips>0</MMClips>
  <ScaleCrop>false</ScaleCrop>
  <HeadingPairs>
    <vt:vector size="6" baseType="variant">
      <vt:variant>
        <vt:lpstr>Fonts Used</vt:lpstr>
      </vt:variant>
      <vt:variant>
        <vt:i4>17</vt:i4>
      </vt:variant>
      <vt:variant>
        <vt:lpstr>Theme</vt:lpstr>
      </vt:variant>
      <vt:variant>
        <vt:i4>7</vt:i4>
      </vt:variant>
      <vt:variant>
        <vt:lpstr>Slide Titles</vt:lpstr>
      </vt:variant>
      <vt:variant>
        <vt:i4>15</vt:i4>
      </vt:variant>
    </vt:vector>
  </HeadingPairs>
  <TitlesOfParts>
    <vt:vector size="39" baseType="lpstr">
      <vt:lpstr>MS PGothic</vt:lpstr>
      <vt:lpstr>Arial</vt:lpstr>
      <vt:lpstr>Cabin</vt:lpstr>
      <vt:lpstr>Calibri</vt:lpstr>
      <vt:lpstr>Calibri Light</vt:lpstr>
      <vt:lpstr>Candara</vt:lpstr>
      <vt:lpstr>DejaVu Sans Condensed</vt:lpstr>
      <vt:lpstr>Franklin Gothic Book</vt:lpstr>
      <vt:lpstr>Helvetica</vt:lpstr>
      <vt:lpstr>Lato</vt:lpstr>
      <vt:lpstr>Montserrat</vt:lpstr>
      <vt:lpstr>Perpetua</vt:lpstr>
      <vt:lpstr>Proxima Nova</vt:lpstr>
      <vt:lpstr>Raleway</vt:lpstr>
      <vt:lpstr>Times New Roman</vt:lpstr>
      <vt:lpstr>Titillium Web</vt:lpstr>
      <vt:lpstr>Wingdings 2</vt:lpstr>
      <vt:lpstr>2_Office Theme</vt:lpstr>
      <vt:lpstr>Fidele template</vt:lpstr>
      <vt:lpstr>Equity</vt:lpstr>
      <vt:lpstr>spearmint</vt:lpstr>
      <vt:lpstr>swiss-2</vt:lpstr>
      <vt:lpstr>Office Theme</vt:lpstr>
      <vt:lpstr>1_Office Theme</vt:lpstr>
      <vt:lpstr>Every year,  11 million people cycle through 3,100 local jails, costing over $22B.</vt:lpstr>
      <vt:lpstr>In local jails:</vt:lpstr>
      <vt:lpstr>PowerPoint Presentation</vt:lpstr>
      <vt:lpstr>PowerPoint Presentation</vt:lpstr>
      <vt:lpstr>Project 25: Housing First, Health Home for Serious Mentally Ill and Chronically Homeless</vt:lpstr>
      <vt:lpstr>MIAMI-DADE, FLORIDA  97 PEOPLE  $13.4M IN SERVICES 39,000 DAYS IN INSTITUTIONS  WITH DE-ESCALATION TRAINING, RESPONDED TO  50,000 CALLS, ONLY MADE 109 ARRESTS, DIVERTED 10,000 PEOPLE  JAIL POPULATION FELL FROM 7,000 TO 4,700 AND SAVED $12M A YEAR</vt:lpstr>
      <vt:lpstr>PowerPoint Presentation</vt:lpstr>
      <vt:lpstr>PowerPoint Presentation</vt:lpstr>
      <vt:lpstr>PowerPoint Presentation</vt:lpstr>
      <vt:lpstr>PowerPoint Presentation</vt:lpstr>
      <vt:lpstr>PowerPoint Presentation</vt:lpstr>
      <vt:lpstr>Four Johnson County Case Studies Average annual costs for four individuals </vt:lpstr>
      <vt:lpstr>PowerPoint Presentation</vt:lpstr>
      <vt:lpstr>Progress in: Iowa City </vt:lpstr>
      <vt:lpstr>PowerPoint Presentation</vt:lpstr>
    </vt:vector>
  </TitlesOfParts>
  <Company>EOP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Overmann, Lynn</dc:creator>
  <cp:lastModifiedBy>Kelsey Sebern</cp:lastModifiedBy>
  <cp:revision>278</cp:revision>
  <cp:lastPrinted>2016-02-26T15:24:15Z</cp:lastPrinted>
  <dcterms:created xsi:type="dcterms:W3CDTF">2015-09-10T22:10:12Z</dcterms:created>
  <dcterms:modified xsi:type="dcterms:W3CDTF">2017-10-19T14:21:21Z</dcterms:modified>
</cp:coreProperties>
</file>