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4" r:id="rId3"/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9144000"/>
  <p:notesSz cx="7086600" cy="93726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1200150" y="703262"/>
            <a:ext cx="4686300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708025" y="4451350"/>
            <a:ext cx="5670549" cy="4217986"/>
          </a:xfrm>
          <a:prstGeom prst="rect">
            <a:avLst/>
          </a:prstGeom>
          <a:noFill/>
          <a:ln>
            <a:noFill/>
          </a:ln>
        </p:spPr>
        <p:txBody>
          <a:bodyPr anchorCtr="0" anchor="t" bIns="47000" lIns="94025" rIns="94025" tIns="470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4014787" y="8902700"/>
            <a:ext cx="3070224" cy="468311"/>
          </a:xfrm>
          <a:prstGeom prst="rect">
            <a:avLst/>
          </a:prstGeom>
          <a:noFill/>
          <a:ln>
            <a:noFill/>
          </a:ln>
        </p:spPr>
        <p:txBody>
          <a:bodyPr anchorCtr="0" anchor="t" bIns="47000" lIns="94025" rIns="94025" tIns="4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708650" y="4451975"/>
            <a:ext cx="5669275" cy="421764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1181325" y="702925"/>
            <a:ext cx="4724624" cy="3514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nly">
  <p:cSld name="Content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b="1" sz="2400"/>
            </a:lvl1pPr>
            <a:lvl2pPr indent="0" marL="457200" rtl="0">
              <a:spcBef>
                <a:spcPts val="0"/>
              </a:spcBef>
              <a:buFont typeface="Arial"/>
              <a:buNone/>
              <a:defRPr b="1" sz="2000"/>
            </a:lvl2pPr>
            <a:lvl3pPr indent="0" marL="914400" rtl="0">
              <a:spcBef>
                <a:spcPts val="0"/>
              </a:spcBef>
              <a:buFont typeface="Arial"/>
              <a:buNone/>
              <a:defRPr b="1" sz="1800"/>
            </a:lvl3pPr>
            <a:lvl4pPr indent="0" marL="1371600" rtl="0">
              <a:spcBef>
                <a:spcPts val="0"/>
              </a:spcBef>
              <a:buFont typeface="Arial"/>
              <a:buNone/>
              <a:defRPr b="1" sz="1600"/>
            </a:lvl4pPr>
            <a:lvl5pPr indent="0" marL="1828800" rtl="0">
              <a:spcBef>
                <a:spcPts val="0"/>
              </a:spcBef>
              <a:buFont typeface="Arial"/>
              <a:buNone/>
              <a:defRPr b="1" sz="1600"/>
            </a:lvl5pPr>
            <a:lvl6pPr indent="0" marL="2286000" rtl="0">
              <a:spcBef>
                <a:spcPts val="0"/>
              </a:spcBef>
              <a:buFont typeface="Arial"/>
              <a:buNone/>
              <a:defRPr b="1" sz="1600"/>
            </a:lvl6pPr>
            <a:lvl7pPr indent="0" marL="2743200" rtl="0">
              <a:spcBef>
                <a:spcPts val="0"/>
              </a:spcBef>
              <a:buFont typeface="Arial"/>
              <a:buNone/>
              <a:defRPr b="1" sz="1600"/>
            </a:lvl7pPr>
            <a:lvl8pPr indent="0" marL="3200400" rtl="0">
              <a:spcBef>
                <a:spcPts val="0"/>
              </a:spcBef>
              <a:buFont typeface="Arial"/>
              <a:buNone/>
              <a:defRPr b="1" sz="1600"/>
            </a:lvl8pPr>
            <a:lvl9pPr indent="0" marL="3657600" rtl="0">
              <a:spcBef>
                <a:spcPts val="0"/>
              </a:spcBef>
              <a:buFont typeface="Arial"/>
              <a:buNone/>
              <a:defRPr b="1" sz="1600"/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69" name="Shape 69"/>
          <p:cNvSpPr txBox="1"/>
          <p:nvPr>
            <p:ph idx="3" type="body"/>
          </p:nvPr>
        </p:nvSpPr>
        <p:spPr>
          <a:xfrm>
            <a:off x="4645026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b="1" sz="2400"/>
            </a:lvl1pPr>
            <a:lvl2pPr indent="0" marL="457200" rtl="0">
              <a:spcBef>
                <a:spcPts val="0"/>
              </a:spcBef>
              <a:buFont typeface="Arial"/>
              <a:buNone/>
              <a:defRPr b="1" sz="2000"/>
            </a:lvl2pPr>
            <a:lvl3pPr indent="0" marL="914400" rtl="0">
              <a:spcBef>
                <a:spcPts val="0"/>
              </a:spcBef>
              <a:buFont typeface="Arial"/>
              <a:buNone/>
              <a:defRPr b="1" sz="1800"/>
            </a:lvl3pPr>
            <a:lvl4pPr indent="0" marL="1371600" rtl="0">
              <a:spcBef>
                <a:spcPts val="0"/>
              </a:spcBef>
              <a:buFont typeface="Arial"/>
              <a:buNone/>
              <a:defRPr b="1" sz="1600"/>
            </a:lvl4pPr>
            <a:lvl5pPr indent="0" marL="1828800" rtl="0">
              <a:spcBef>
                <a:spcPts val="0"/>
              </a:spcBef>
              <a:buFont typeface="Arial"/>
              <a:buNone/>
              <a:defRPr b="1" sz="1600"/>
            </a:lvl5pPr>
            <a:lvl6pPr indent="0" marL="2286000" rtl="0">
              <a:spcBef>
                <a:spcPts val="0"/>
              </a:spcBef>
              <a:buFont typeface="Arial"/>
              <a:buNone/>
              <a:defRPr b="1" sz="1600"/>
            </a:lvl6pPr>
            <a:lvl7pPr indent="0" marL="2743200" rtl="0">
              <a:spcBef>
                <a:spcPts val="0"/>
              </a:spcBef>
              <a:buFont typeface="Arial"/>
              <a:buNone/>
              <a:defRPr b="1" sz="1600"/>
            </a:lvl7pPr>
            <a:lvl8pPr indent="0" marL="3200400" rtl="0">
              <a:spcBef>
                <a:spcPts val="0"/>
              </a:spcBef>
              <a:buFont typeface="Arial"/>
              <a:buNone/>
              <a:defRPr b="1" sz="1600"/>
            </a:lvl8pPr>
            <a:lvl9pPr indent="0" marL="3657600" rtl="0">
              <a:spcBef>
                <a:spcPts val="0"/>
              </a:spcBef>
              <a:buFont typeface="Arial"/>
              <a:buNone/>
              <a:defRPr b="1" sz="1600"/>
            </a:lvl9pPr>
          </a:lstStyle>
          <a:p/>
        </p:txBody>
      </p:sp>
      <p:sp>
        <p:nvSpPr>
          <p:cNvPr id="70" name="Shape 70"/>
          <p:cNvSpPr txBox="1"/>
          <p:nvPr>
            <p:ph idx="4" type="body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none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722312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2000"/>
            </a:lvl1pPr>
            <a:lvl2pPr indent="0" marL="457200" rtl="0">
              <a:spcBef>
                <a:spcPts val="0"/>
              </a:spcBef>
              <a:buFont typeface="Arial"/>
              <a:buNone/>
              <a:defRPr sz="1800"/>
            </a:lvl2pPr>
            <a:lvl3pPr indent="0" marL="914400" rtl="0">
              <a:spcBef>
                <a:spcPts val="0"/>
              </a:spcBef>
              <a:buFont typeface="Arial"/>
              <a:buNone/>
              <a:defRPr sz="1600"/>
            </a:lvl3pPr>
            <a:lvl4pPr indent="0" marL="1371600" rtl="0">
              <a:spcBef>
                <a:spcPts val="0"/>
              </a:spcBef>
              <a:buFont typeface="Arial"/>
              <a:buNone/>
              <a:defRPr sz="1400"/>
            </a:lvl4pPr>
            <a:lvl5pPr indent="0" marL="1828800" rtl="0">
              <a:spcBef>
                <a:spcPts val="0"/>
              </a:spcBef>
              <a:buFont typeface="Arial"/>
              <a:buNone/>
              <a:defRPr sz="1400"/>
            </a:lvl5pPr>
            <a:lvl6pPr indent="0" marL="2286000" rtl="0">
              <a:spcBef>
                <a:spcPts val="0"/>
              </a:spcBef>
              <a:buFont typeface="Arial"/>
              <a:buNone/>
              <a:defRPr sz="1400"/>
            </a:lvl6pPr>
            <a:lvl7pPr indent="0" marL="2743200" rtl="0">
              <a:spcBef>
                <a:spcPts val="0"/>
              </a:spcBef>
              <a:buFont typeface="Arial"/>
              <a:buNone/>
              <a:defRPr sz="1400"/>
            </a:lvl7pPr>
            <a:lvl8pPr indent="0" marL="3200400" rtl="0">
              <a:spcBef>
                <a:spcPts val="0"/>
              </a:spcBef>
              <a:buFont typeface="Arial"/>
              <a:buNone/>
              <a:defRPr sz="1400"/>
            </a:lvl8pPr>
            <a:lvl9pPr indent="0" marL="3657600" rtl="0">
              <a:spcBef>
                <a:spcPts val="0"/>
              </a:spcBef>
              <a:buFont typeface="Arial"/>
              <a:buNone/>
              <a:defRPr sz="1400"/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Only">
  <p:cSld name="Conte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457200" y="274637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fourObj">
  <p:cSld name="Title and 4 Conte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3" type="body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4" type="body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Shape 14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1400"/>
            </a:lvl1pPr>
            <a:lvl2pPr indent="0" marL="457200" rtl="0">
              <a:spcBef>
                <a:spcPts val="0"/>
              </a:spcBef>
              <a:buFont typeface="Arial"/>
              <a:buNone/>
              <a:defRPr sz="1200"/>
            </a:lvl2pPr>
            <a:lvl3pPr indent="0" marL="914400" rtl="0">
              <a:spcBef>
                <a:spcPts val="0"/>
              </a:spcBef>
              <a:buFont typeface="Arial"/>
              <a:buNone/>
              <a:defRPr sz="1000"/>
            </a:lvl3pPr>
            <a:lvl4pPr indent="0" marL="1371600" rtl="0">
              <a:spcBef>
                <a:spcPts val="0"/>
              </a:spcBef>
              <a:buFont typeface="Arial"/>
              <a:buNone/>
              <a:defRPr sz="900"/>
            </a:lvl4pPr>
            <a:lvl5pPr indent="0" marL="1828800" rtl="0">
              <a:spcBef>
                <a:spcPts val="0"/>
              </a:spcBef>
              <a:buFont typeface="Arial"/>
              <a:buNone/>
              <a:defRPr sz="900"/>
            </a:lvl5pPr>
            <a:lvl6pPr indent="0" marL="2286000" rtl="0">
              <a:spcBef>
                <a:spcPts val="0"/>
              </a:spcBef>
              <a:buFont typeface="Arial"/>
              <a:buNone/>
              <a:defRPr sz="900"/>
            </a:lvl6pPr>
            <a:lvl7pPr indent="0" marL="2743200" rtl="0">
              <a:spcBef>
                <a:spcPts val="0"/>
              </a:spcBef>
              <a:buFont typeface="Arial"/>
              <a:buNone/>
              <a:defRPr sz="900"/>
            </a:lvl7pPr>
            <a:lvl8pPr indent="0" marL="3200400" rtl="0">
              <a:spcBef>
                <a:spcPts val="0"/>
              </a:spcBef>
              <a:buFont typeface="Arial"/>
              <a:buNone/>
              <a:defRPr sz="900"/>
            </a:lvl8pPr>
            <a:lvl9pPr indent="0" marL="3657600" rtl="0">
              <a:spcBef>
                <a:spcPts val="0"/>
              </a:spcBef>
              <a:buFont typeface="Arial"/>
              <a:buNone/>
              <a:defRPr sz="900"/>
            </a:lvl9pPr>
          </a:lstStyle>
          <a:p/>
        </p:txBody>
      </p:sp>
      <p:sp>
        <p:nvSpPr>
          <p:cNvPr id="144" name="Shape 144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50" name="Shape 15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1400"/>
            </a:lvl1pPr>
            <a:lvl2pPr indent="0" marL="457200" rtl="0">
              <a:spcBef>
                <a:spcPts val="0"/>
              </a:spcBef>
              <a:buFont typeface="Arial"/>
              <a:buNone/>
              <a:defRPr sz="1200"/>
            </a:lvl2pPr>
            <a:lvl3pPr indent="0" marL="914400" rtl="0">
              <a:spcBef>
                <a:spcPts val="0"/>
              </a:spcBef>
              <a:buFont typeface="Arial"/>
              <a:buNone/>
              <a:defRPr sz="1000"/>
            </a:lvl3pPr>
            <a:lvl4pPr indent="0" marL="1371600" rtl="0">
              <a:spcBef>
                <a:spcPts val="0"/>
              </a:spcBef>
              <a:buFont typeface="Arial"/>
              <a:buNone/>
              <a:defRPr sz="900"/>
            </a:lvl4pPr>
            <a:lvl5pPr indent="0" marL="1828800" rtl="0">
              <a:spcBef>
                <a:spcPts val="0"/>
              </a:spcBef>
              <a:buFont typeface="Arial"/>
              <a:buNone/>
              <a:defRPr sz="900"/>
            </a:lvl5pPr>
            <a:lvl6pPr indent="0" marL="2286000" rtl="0">
              <a:spcBef>
                <a:spcPts val="0"/>
              </a:spcBef>
              <a:buFont typeface="Arial"/>
              <a:buNone/>
              <a:defRPr sz="900"/>
            </a:lvl6pPr>
            <a:lvl7pPr indent="0" marL="2743200" rtl="0">
              <a:spcBef>
                <a:spcPts val="0"/>
              </a:spcBef>
              <a:buFont typeface="Arial"/>
              <a:buNone/>
              <a:defRPr sz="900"/>
            </a:lvl7pPr>
            <a:lvl8pPr indent="0" marL="3200400" rtl="0">
              <a:spcBef>
                <a:spcPts val="0"/>
              </a:spcBef>
              <a:buFont typeface="Arial"/>
              <a:buNone/>
              <a:defRPr sz="900"/>
            </a:lvl8pPr>
            <a:lvl9pPr indent="0" marL="3657600" rtl="0">
              <a:spcBef>
                <a:spcPts val="0"/>
              </a:spcBef>
              <a:buFont typeface="Arial"/>
              <a:buNone/>
              <a:defRPr sz="900"/>
            </a:lvl9pPr>
          </a:lstStyle>
          <a:p/>
        </p:txBody>
      </p:sp>
      <p:sp>
        <p:nvSpPr>
          <p:cNvPr id="151" name="Shape 151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b="1" sz="2400"/>
            </a:lvl1pPr>
            <a:lvl2pPr indent="0" marL="457200" rtl="0">
              <a:spcBef>
                <a:spcPts val="0"/>
              </a:spcBef>
              <a:buFont typeface="Arial"/>
              <a:buNone/>
              <a:defRPr b="1" sz="2000"/>
            </a:lvl2pPr>
            <a:lvl3pPr indent="0" marL="914400" rtl="0">
              <a:spcBef>
                <a:spcPts val="0"/>
              </a:spcBef>
              <a:buFont typeface="Arial"/>
              <a:buNone/>
              <a:defRPr b="1" sz="1800"/>
            </a:lvl3pPr>
            <a:lvl4pPr indent="0" marL="1371600" rtl="0">
              <a:spcBef>
                <a:spcPts val="0"/>
              </a:spcBef>
              <a:buFont typeface="Arial"/>
              <a:buNone/>
              <a:defRPr b="1" sz="1600"/>
            </a:lvl4pPr>
            <a:lvl5pPr indent="0" marL="1828800" rtl="0">
              <a:spcBef>
                <a:spcPts val="0"/>
              </a:spcBef>
              <a:buFont typeface="Arial"/>
              <a:buNone/>
              <a:defRPr b="1" sz="1600"/>
            </a:lvl5pPr>
            <a:lvl6pPr indent="0" marL="2286000" rtl="0">
              <a:spcBef>
                <a:spcPts val="0"/>
              </a:spcBef>
              <a:buFont typeface="Arial"/>
              <a:buNone/>
              <a:defRPr b="1" sz="1600"/>
            </a:lvl6pPr>
            <a:lvl7pPr indent="0" marL="2743200" rtl="0">
              <a:spcBef>
                <a:spcPts val="0"/>
              </a:spcBef>
              <a:buFont typeface="Arial"/>
              <a:buNone/>
              <a:defRPr b="1" sz="1600"/>
            </a:lvl7pPr>
            <a:lvl8pPr indent="0" marL="3200400" rtl="0">
              <a:spcBef>
                <a:spcPts val="0"/>
              </a:spcBef>
              <a:buFont typeface="Arial"/>
              <a:buNone/>
              <a:defRPr b="1" sz="1600"/>
            </a:lvl8pPr>
            <a:lvl9pPr indent="0" marL="3657600" rtl="0">
              <a:spcBef>
                <a:spcPts val="0"/>
              </a:spcBef>
              <a:buFont typeface="Arial"/>
              <a:buNone/>
              <a:defRPr b="1" sz="1600"/>
            </a:lvl9pPr>
          </a:lstStyle>
          <a:p/>
        </p:txBody>
      </p:sp>
      <p:sp>
        <p:nvSpPr>
          <p:cNvPr id="166" name="Shape 166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67" name="Shape 167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b="1" sz="2400"/>
            </a:lvl1pPr>
            <a:lvl2pPr indent="0" marL="457200" rtl="0">
              <a:spcBef>
                <a:spcPts val="0"/>
              </a:spcBef>
              <a:buFont typeface="Arial"/>
              <a:buNone/>
              <a:defRPr b="1" sz="2000"/>
            </a:lvl2pPr>
            <a:lvl3pPr indent="0" marL="914400" rtl="0">
              <a:spcBef>
                <a:spcPts val="0"/>
              </a:spcBef>
              <a:buFont typeface="Arial"/>
              <a:buNone/>
              <a:defRPr b="1" sz="1800"/>
            </a:lvl3pPr>
            <a:lvl4pPr indent="0" marL="1371600" rtl="0">
              <a:spcBef>
                <a:spcPts val="0"/>
              </a:spcBef>
              <a:buFont typeface="Arial"/>
              <a:buNone/>
              <a:defRPr b="1" sz="1600"/>
            </a:lvl4pPr>
            <a:lvl5pPr indent="0" marL="1828800" rtl="0">
              <a:spcBef>
                <a:spcPts val="0"/>
              </a:spcBef>
              <a:buFont typeface="Arial"/>
              <a:buNone/>
              <a:defRPr b="1" sz="1600"/>
            </a:lvl5pPr>
            <a:lvl6pPr indent="0" marL="2286000" rtl="0">
              <a:spcBef>
                <a:spcPts val="0"/>
              </a:spcBef>
              <a:buFont typeface="Arial"/>
              <a:buNone/>
              <a:defRPr b="1" sz="1600"/>
            </a:lvl6pPr>
            <a:lvl7pPr indent="0" marL="2743200" rtl="0">
              <a:spcBef>
                <a:spcPts val="0"/>
              </a:spcBef>
              <a:buFont typeface="Arial"/>
              <a:buNone/>
              <a:defRPr b="1" sz="1600"/>
            </a:lvl7pPr>
            <a:lvl8pPr indent="0" marL="3200400" rtl="0">
              <a:spcBef>
                <a:spcPts val="0"/>
              </a:spcBef>
              <a:buFont typeface="Arial"/>
              <a:buNone/>
              <a:defRPr b="1" sz="1600"/>
            </a:lvl8pPr>
            <a:lvl9pPr indent="0" marL="3657600" rtl="0">
              <a:spcBef>
                <a:spcPts val="0"/>
              </a:spcBef>
              <a:buFont typeface="Arial"/>
              <a:buNone/>
              <a:defRPr b="1" sz="1600"/>
            </a:lvl9pPr>
          </a:lstStyle>
          <a:p/>
        </p:txBody>
      </p:sp>
      <p:sp>
        <p:nvSpPr>
          <p:cNvPr id="168" name="Shape 168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69" name="Shape 169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Shape 17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Shape 171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75" name="Shape 175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76" name="Shape 176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none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2000"/>
            </a:lvl1pPr>
            <a:lvl2pPr indent="0" marL="457200" rtl="0">
              <a:spcBef>
                <a:spcPts val="0"/>
              </a:spcBef>
              <a:buFont typeface="Arial"/>
              <a:buNone/>
              <a:defRPr sz="1800"/>
            </a:lvl2pPr>
            <a:lvl3pPr indent="0" marL="914400" rtl="0">
              <a:spcBef>
                <a:spcPts val="0"/>
              </a:spcBef>
              <a:buFont typeface="Arial"/>
              <a:buNone/>
              <a:defRPr sz="1600"/>
            </a:lvl3pPr>
            <a:lvl4pPr indent="0" marL="1371600" rtl="0">
              <a:spcBef>
                <a:spcPts val="0"/>
              </a:spcBef>
              <a:buFont typeface="Arial"/>
              <a:buNone/>
              <a:defRPr sz="1400"/>
            </a:lvl4pPr>
            <a:lvl5pPr indent="0" marL="1828800" rtl="0">
              <a:spcBef>
                <a:spcPts val="0"/>
              </a:spcBef>
              <a:buFont typeface="Arial"/>
              <a:buNone/>
              <a:defRPr sz="1400"/>
            </a:lvl5pPr>
            <a:lvl6pPr indent="0" marL="2286000" rtl="0">
              <a:spcBef>
                <a:spcPts val="0"/>
              </a:spcBef>
              <a:buFont typeface="Arial"/>
              <a:buNone/>
              <a:defRPr sz="1400"/>
            </a:lvl6pPr>
            <a:lvl7pPr indent="0" marL="2743200" rtl="0">
              <a:spcBef>
                <a:spcPts val="0"/>
              </a:spcBef>
              <a:buFont typeface="Arial"/>
              <a:buNone/>
              <a:defRPr sz="1400"/>
            </a:lvl7pPr>
            <a:lvl8pPr indent="0" marL="3200400" rtl="0">
              <a:spcBef>
                <a:spcPts val="0"/>
              </a:spcBef>
              <a:buFont typeface="Arial"/>
              <a:buNone/>
              <a:defRPr sz="1400"/>
            </a:lvl8pPr>
            <a:lvl9pPr indent="0" marL="3657600" rtl="0">
              <a:spcBef>
                <a:spcPts val="0"/>
              </a:spcBef>
              <a:buFont typeface="Arial"/>
              <a:buNone/>
              <a:defRPr sz="1400"/>
            </a:lvl9pPr>
          </a:lstStyle>
          <a:p/>
        </p:txBody>
      </p:sp>
      <p:sp>
        <p:nvSpPr>
          <p:cNvPr id="182" name="Shape 18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1792288" y="4800601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1792288" y="536733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1400"/>
            </a:lvl1pPr>
            <a:lvl2pPr indent="0" marL="457200" rtl="0">
              <a:spcBef>
                <a:spcPts val="0"/>
              </a:spcBef>
              <a:buFont typeface="Arial"/>
              <a:buNone/>
              <a:defRPr sz="1200"/>
            </a:lvl2pPr>
            <a:lvl3pPr indent="0" marL="914400" rtl="0">
              <a:spcBef>
                <a:spcPts val="0"/>
              </a:spcBef>
              <a:buFont typeface="Arial"/>
              <a:buNone/>
              <a:defRPr sz="1000"/>
            </a:lvl3pPr>
            <a:lvl4pPr indent="0" marL="1371600" rtl="0">
              <a:spcBef>
                <a:spcPts val="0"/>
              </a:spcBef>
              <a:buFont typeface="Arial"/>
              <a:buNone/>
              <a:defRPr sz="900"/>
            </a:lvl4pPr>
            <a:lvl5pPr indent="0" marL="1828800" rtl="0">
              <a:spcBef>
                <a:spcPts val="0"/>
              </a:spcBef>
              <a:buFont typeface="Arial"/>
              <a:buNone/>
              <a:defRPr sz="900"/>
            </a:lvl5pPr>
            <a:lvl6pPr indent="0" marL="2286000" rtl="0">
              <a:spcBef>
                <a:spcPts val="0"/>
              </a:spcBef>
              <a:buFont typeface="Arial"/>
              <a:buNone/>
              <a:defRPr sz="900"/>
            </a:lvl6pPr>
            <a:lvl7pPr indent="0" marL="2743200" rtl="0">
              <a:spcBef>
                <a:spcPts val="0"/>
              </a:spcBef>
              <a:buFont typeface="Arial"/>
              <a:buNone/>
              <a:defRPr sz="900"/>
            </a:lvl7pPr>
            <a:lvl8pPr indent="0" marL="3200400" rtl="0">
              <a:spcBef>
                <a:spcPts val="0"/>
              </a:spcBef>
              <a:buFont typeface="Arial"/>
              <a:buNone/>
              <a:defRPr sz="900"/>
            </a:lvl8pPr>
            <a:lvl9pPr indent="0" marL="3657600" rtl="0">
              <a:spcBef>
                <a:spcPts val="0"/>
              </a:spcBef>
              <a:buFont typeface="Arial"/>
              <a:buNone/>
              <a:defRPr sz="900"/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fourObj">
  <p:cSld name="Title and 4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3" type="body"/>
          </p:nvPr>
        </p:nvSpPr>
        <p:spPr>
          <a:xfrm>
            <a:off x="457200" y="3938589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4" type="body"/>
          </p:nvPr>
        </p:nvSpPr>
        <p:spPr>
          <a:xfrm>
            <a:off x="4648200" y="3938589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 rot="5400000">
            <a:off x="541337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575050" y="273051"/>
            <a:ext cx="5111751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 sz="1400"/>
            </a:lvl1pPr>
            <a:lvl2pPr indent="0" marL="457200" rtl="0">
              <a:spcBef>
                <a:spcPts val="0"/>
              </a:spcBef>
              <a:buFont typeface="Arial"/>
              <a:buNone/>
              <a:defRPr sz="1200"/>
            </a:lvl2pPr>
            <a:lvl3pPr indent="0" marL="914400" rtl="0">
              <a:spcBef>
                <a:spcPts val="0"/>
              </a:spcBef>
              <a:buFont typeface="Arial"/>
              <a:buNone/>
              <a:defRPr sz="1000"/>
            </a:lvl3pPr>
            <a:lvl4pPr indent="0" marL="1371600" rtl="0">
              <a:spcBef>
                <a:spcPts val="0"/>
              </a:spcBef>
              <a:buFont typeface="Arial"/>
              <a:buNone/>
              <a:defRPr sz="900"/>
            </a:lvl4pPr>
            <a:lvl5pPr indent="0" marL="1828800" rtl="0">
              <a:spcBef>
                <a:spcPts val="0"/>
              </a:spcBef>
              <a:buFont typeface="Arial"/>
              <a:buNone/>
              <a:defRPr sz="900"/>
            </a:lvl5pPr>
            <a:lvl6pPr indent="0" marL="2286000" rtl="0">
              <a:spcBef>
                <a:spcPts val="0"/>
              </a:spcBef>
              <a:buFont typeface="Arial"/>
              <a:buNone/>
              <a:defRPr sz="900"/>
            </a:lvl6pPr>
            <a:lvl7pPr indent="0" marL="2743200" rtl="0">
              <a:spcBef>
                <a:spcPts val="0"/>
              </a:spcBef>
              <a:buFont typeface="Arial"/>
              <a:buNone/>
              <a:defRPr sz="900"/>
            </a:lvl7pPr>
            <a:lvl8pPr indent="0" marL="3200400" rtl="0">
              <a:spcBef>
                <a:spcPts val="0"/>
              </a:spcBef>
              <a:buFont typeface="Arial"/>
              <a:buNone/>
              <a:defRPr sz="900"/>
            </a:lvl8pPr>
            <a:lvl9pPr indent="0" marL="3657600" rtl="0">
              <a:spcBef>
                <a:spcPts val="0"/>
              </a:spcBef>
              <a:buFont typeface="Arial"/>
              <a:buNone/>
              <a:defRPr sz="900"/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folHlink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b="0" baseline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b="0" baseline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folHlink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b="0" baseline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•"/>
              <a:defRPr b="0" baseline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–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Arial"/>
              <a:buChar char="»"/>
              <a:defRPr b="0" baseline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b="0" baseline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23" l="744" r="743" t="1023"/>
          <a:stretch/>
        </p:blipFill>
        <p:spPr>
          <a:xfrm>
            <a:off x="68261" y="69850"/>
            <a:ext cx="9007475" cy="671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600" y="0"/>
            <a:ext cx="9245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847" r="1846" t="2590"/>
          <a:stretch/>
        </p:blipFill>
        <p:spPr>
          <a:xfrm>
            <a:off x="168275" y="168275"/>
            <a:ext cx="4327525" cy="312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 b="0" l="0" r="2521" t="0"/>
          <a:stretch/>
        </p:blipFill>
        <p:spPr>
          <a:xfrm>
            <a:off x="4927600" y="228600"/>
            <a:ext cx="3930649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3429000"/>
            <a:ext cx="4357686" cy="314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-50800"/>
            <a:ext cx="5181600" cy="69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966" l="0" r="0" t="10537"/>
          <a:stretch/>
        </p:blipFill>
        <p:spPr>
          <a:xfrm>
            <a:off x="1219200" y="152400"/>
            <a:ext cx="6826249" cy="66166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13"/>
              </a:buClr>
              <a:buSzPct val="25000"/>
              <a:buFont typeface="Arial"/>
              <a:buNone/>
            </a:pPr>
            <a:r>
              <a:rPr b="0" baseline="0" i="0" lang="en-US" sz="7200" u="none" cap="none" strike="noStrike">
                <a:solidFill>
                  <a:srgbClr val="291F13"/>
                </a:solidFill>
                <a:latin typeface="Arial"/>
                <a:ea typeface="Arial"/>
                <a:cs typeface="Arial"/>
                <a:sym typeface="Arial"/>
              </a:rPr>
              <a:t>1997 CNN VIDEO</a:t>
            </a:r>
          </a:p>
        </p:txBody>
      </p:sp>
      <p:sp>
        <p:nvSpPr>
          <p:cNvPr id="255" name="Shape 255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AMERICAN VOICES</a:t>
            </a:r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925" y="381000"/>
            <a:ext cx="9183686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1022" l="0" r="0" t="21022"/>
          <a:stretch/>
        </p:blipFill>
        <p:spPr>
          <a:xfrm>
            <a:off x="0" y="-33336"/>
            <a:ext cx="8305799" cy="655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8025" y="3355975"/>
            <a:ext cx="1095375" cy="24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685800"/>
            <a:ext cx="8610599" cy="4859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41275"/>
            <a:ext cx="4267199" cy="680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09600"/>
            <a:ext cx="8305799" cy="5618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b="2513" l="1860" r="1860" t="2512"/>
          <a:stretch/>
        </p:blipFill>
        <p:spPr>
          <a:xfrm>
            <a:off x="169861" y="169861"/>
            <a:ext cx="8804275" cy="64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-50800"/>
            <a:ext cx="5181600" cy="69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8610599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13"/>
              </a:buClr>
              <a:buSzPct val="25000"/>
              <a:buFont typeface="Arial"/>
              <a:buNone/>
            </a:pPr>
            <a:r>
              <a:rPr b="0" baseline="0" i="0" lang="en-US" sz="4400" u="none" cap="none" strike="noStrike">
                <a:solidFill>
                  <a:srgbClr val="291F13"/>
                </a:solidFill>
                <a:latin typeface="Arial"/>
                <a:ea typeface="Arial"/>
                <a:cs typeface="Arial"/>
                <a:sym typeface="Arial"/>
              </a:rPr>
              <a:t>CBS SUNDAY MORNING VIDEO</a:t>
            </a:r>
          </a:p>
        </p:txBody>
      </p:sp>
      <p:sp>
        <p:nvSpPr>
          <p:cNvPr id="293" name="Shape 293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baseline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3775" y="25127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225" y="0"/>
            <a:ext cx="91884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400"/>
            <a:ext cx="9144000" cy="68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597" l="0" r="0" t="2598"/>
          <a:stretch/>
        </p:blipFill>
        <p:spPr>
          <a:xfrm>
            <a:off x="0" y="0"/>
            <a:ext cx="9144000" cy="69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228600"/>
            <a:ext cx="4267199" cy="640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800" y="274637"/>
            <a:ext cx="6502399" cy="585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23" l="744" r="743" t="1023"/>
          <a:stretch/>
        </p:blipFill>
        <p:spPr>
          <a:xfrm>
            <a:off x="68261" y="69850"/>
            <a:ext cx="9007475" cy="671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350" y="0"/>
            <a:ext cx="9150350" cy="686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97974" cy="68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400"/>
            <a:ext cx="9144000" cy="68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228600"/>
            <a:ext cx="8153399" cy="62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8100" y="-77800"/>
            <a:ext cx="922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12" y="-7937"/>
            <a:ext cx="9155111" cy="6865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1_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Design">
  <a:themeElements>
    <a:clrScheme name="Default Design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