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75" r:id="rId2"/>
    <p:sldId id="274" r:id="rId3"/>
    <p:sldId id="269" r:id="rId4"/>
    <p:sldId id="279" r:id="rId5"/>
    <p:sldId id="268" r:id="rId6"/>
    <p:sldId id="261" r:id="rId7"/>
    <p:sldId id="280" r:id="rId8"/>
    <p:sldId id="263" r:id="rId9"/>
    <p:sldId id="262" r:id="rId10"/>
    <p:sldId id="276" r:id="rId11"/>
    <p:sldId id="272" r:id="rId12"/>
    <p:sldId id="281" r:id="rId13"/>
    <p:sldId id="260" r:id="rId14"/>
    <p:sldId id="264" r:id="rId15"/>
    <p:sldId id="271" r:id="rId16"/>
    <p:sldId id="270" r:id="rId17"/>
    <p:sldId id="267" r:id="rId18"/>
    <p:sldId id="265" r:id="rId19"/>
    <p:sldId id="266" r:id="rId20"/>
    <p:sldId id="283" r:id="rId21"/>
    <p:sldId id="282" r:id="rId22"/>
    <p:sldId id="278" r:id="rId23"/>
    <p:sldId id="277" r:id="rId2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4" d="100"/>
          <a:sy n="74" d="100"/>
        </p:scale>
        <p:origin x="540" y="72"/>
      </p:cViewPr>
      <p:guideLst/>
    </p:cSldViewPr>
  </p:slideViewPr>
  <p:notesTextViewPr>
    <p:cViewPr>
      <p:scale>
        <a:sx n="1" d="1"/>
        <a:sy n="1" d="1"/>
      </p:scale>
      <p:origin x="0" y="0"/>
    </p:cViewPr>
  </p:notesTextViewPr>
  <p:notesViewPr>
    <p:cSldViewPr snapToGrid="0">
      <p:cViewPr varScale="1">
        <p:scale>
          <a:sx n="56" d="100"/>
          <a:sy n="56" d="100"/>
        </p:scale>
        <p:origin x="282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02E7A7-31BB-4EB3-A822-DF3E9B6B105E}" type="doc">
      <dgm:prSet loTypeId="urn:microsoft.com/office/officeart/2005/8/layout/pyramid1" loCatId="pyramid" qsTypeId="urn:microsoft.com/office/officeart/2005/8/quickstyle/simple1" qsCatId="simple" csTypeId="urn:microsoft.com/office/officeart/2005/8/colors/accent1_2" csCatId="accent1" phldr="1"/>
      <dgm:spPr/>
    </dgm:pt>
    <dgm:pt modelId="{6987530F-B6B2-4536-B6EA-5B1D5D145A79}">
      <dgm:prSet phldrT="[Text]" custT="1"/>
      <dgm:spPr>
        <a:gradFill flip="none" rotWithShape="1">
          <a:gsLst>
            <a:gs pos="0">
              <a:srgbClr val="C00000"/>
            </a:gs>
            <a:gs pos="93000">
              <a:schemeClr val="accent2">
                <a:lumMod val="45000"/>
                <a:lumOff val="55000"/>
              </a:schemeClr>
            </a:gs>
            <a:gs pos="95000">
              <a:schemeClr val="accent2">
                <a:lumMod val="45000"/>
                <a:lumOff val="55000"/>
              </a:schemeClr>
            </a:gs>
            <a:gs pos="100000">
              <a:schemeClr val="accent2">
                <a:lumMod val="30000"/>
                <a:lumOff val="70000"/>
              </a:schemeClr>
            </a:gs>
          </a:gsLst>
          <a:lin ang="5400000" scaled="1"/>
          <a:tileRect/>
        </a:gradFill>
      </dgm:spPr>
      <dgm:t>
        <a:bodyPr anchor="b" anchorCtr="0"/>
        <a:lstStyle/>
        <a:p>
          <a:r>
            <a:rPr lang="en-US" sz="3200" dirty="0" smtClean="0"/>
            <a:t>Step 1</a:t>
          </a:r>
          <a:endParaRPr lang="en-US" sz="3200" dirty="0"/>
        </a:p>
      </dgm:t>
    </dgm:pt>
    <dgm:pt modelId="{9AC39A34-81FD-4B19-890E-F5AA4EF8C507}" type="parTrans" cxnId="{ACDCAB97-E8E8-4DDA-A179-2E48257CBEAC}">
      <dgm:prSet/>
      <dgm:spPr/>
      <dgm:t>
        <a:bodyPr/>
        <a:lstStyle/>
        <a:p>
          <a:endParaRPr lang="en-US"/>
        </a:p>
      </dgm:t>
    </dgm:pt>
    <dgm:pt modelId="{52D810F4-8302-4B1B-AB8B-1C3D5E0CB878}" type="sibTrans" cxnId="{ACDCAB97-E8E8-4DDA-A179-2E48257CBEAC}">
      <dgm:prSet/>
      <dgm:spPr/>
      <dgm:t>
        <a:bodyPr/>
        <a:lstStyle/>
        <a:p>
          <a:endParaRPr lang="en-US"/>
        </a:p>
      </dgm:t>
    </dgm:pt>
    <dgm:pt modelId="{4432709C-5FA9-4EB7-8975-B63ACE24EF0E}">
      <dgm:prSet phldrT="[Text]" custT="1"/>
      <dgm:spPr>
        <a:gradFill rotWithShape="0">
          <a:gsLst>
            <a:gs pos="0">
              <a:srgbClr val="FFC000"/>
            </a:gs>
            <a:gs pos="93000">
              <a:schemeClr val="accent2">
                <a:lumMod val="45000"/>
                <a:lumOff val="55000"/>
              </a:schemeClr>
            </a:gs>
            <a:gs pos="95000">
              <a:schemeClr val="accent2">
                <a:lumMod val="45000"/>
                <a:lumOff val="55000"/>
              </a:schemeClr>
            </a:gs>
            <a:gs pos="100000">
              <a:schemeClr val="accent2">
                <a:lumMod val="30000"/>
                <a:lumOff val="70000"/>
              </a:schemeClr>
            </a:gs>
          </a:gsLst>
          <a:lin ang="5400000" scaled="1"/>
        </a:gradFill>
      </dgm:spPr>
      <dgm:t>
        <a:bodyPr/>
        <a:lstStyle/>
        <a:p>
          <a:r>
            <a:rPr lang="en-US" sz="3200" dirty="0" smtClean="0"/>
            <a:t>Step 2</a:t>
          </a:r>
          <a:endParaRPr lang="en-US" sz="3200" dirty="0"/>
        </a:p>
      </dgm:t>
    </dgm:pt>
    <dgm:pt modelId="{7B337966-AE27-40FE-BB3A-C034B61DBBE8}" type="parTrans" cxnId="{7B049C92-0551-4A4A-B322-7240440E1F27}">
      <dgm:prSet/>
      <dgm:spPr/>
      <dgm:t>
        <a:bodyPr/>
        <a:lstStyle/>
        <a:p>
          <a:endParaRPr lang="en-US"/>
        </a:p>
      </dgm:t>
    </dgm:pt>
    <dgm:pt modelId="{5E9B4138-07AE-434A-9E2F-2F17797BCD07}" type="sibTrans" cxnId="{7B049C92-0551-4A4A-B322-7240440E1F27}">
      <dgm:prSet/>
      <dgm:spPr/>
      <dgm:t>
        <a:bodyPr/>
        <a:lstStyle/>
        <a:p>
          <a:endParaRPr lang="en-US"/>
        </a:p>
      </dgm:t>
    </dgm:pt>
    <dgm:pt modelId="{B8F4F27B-DF4A-4000-B3E0-506D8F0847F8}">
      <dgm:prSet phldrT="[Text]" custT="1"/>
      <dgm:spPr>
        <a:gradFill rotWithShape="0">
          <a:gsLst>
            <a:gs pos="0">
              <a:srgbClr val="00B050"/>
            </a:gs>
            <a:gs pos="92000">
              <a:schemeClr val="accent2">
                <a:lumMod val="45000"/>
                <a:lumOff val="55000"/>
              </a:schemeClr>
            </a:gs>
            <a:gs pos="95000">
              <a:schemeClr val="accent2">
                <a:lumMod val="45000"/>
                <a:lumOff val="55000"/>
              </a:schemeClr>
            </a:gs>
            <a:gs pos="100000">
              <a:schemeClr val="accent2">
                <a:lumMod val="30000"/>
                <a:lumOff val="70000"/>
              </a:schemeClr>
            </a:gs>
          </a:gsLst>
          <a:lin ang="5400000" scaled="1"/>
        </a:gradFill>
      </dgm:spPr>
      <dgm:t>
        <a:bodyPr/>
        <a:lstStyle/>
        <a:p>
          <a:r>
            <a:rPr lang="en-US" sz="3200" dirty="0" smtClean="0"/>
            <a:t>Step 3</a:t>
          </a:r>
          <a:endParaRPr lang="en-US" sz="3200" dirty="0"/>
        </a:p>
      </dgm:t>
    </dgm:pt>
    <dgm:pt modelId="{88DE5FAF-B8E9-4A29-99E1-72991B975588}" type="parTrans" cxnId="{0D625D32-33C8-48FB-AEDD-C56F050E361B}">
      <dgm:prSet/>
      <dgm:spPr/>
      <dgm:t>
        <a:bodyPr/>
        <a:lstStyle/>
        <a:p>
          <a:endParaRPr lang="en-US"/>
        </a:p>
      </dgm:t>
    </dgm:pt>
    <dgm:pt modelId="{F81F559D-B096-48E5-BBF6-CE42D27B5BCC}" type="sibTrans" cxnId="{0D625D32-33C8-48FB-AEDD-C56F050E361B}">
      <dgm:prSet/>
      <dgm:spPr/>
      <dgm:t>
        <a:bodyPr/>
        <a:lstStyle/>
        <a:p>
          <a:endParaRPr lang="en-US"/>
        </a:p>
      </dgm:t>
    </dgm:pt>
    <dgm:pt modelId="{F5600B54-8ADD-4BE8-A74E-66CD4C0A15A7}">
      <dgm:prSet phldrT="[Text]" custT="1"/>
      <dgm:spPr>
        <a:gradFill rotWithShape="0">
          <a:gsLst>
            <a:gs pos="0">
              <a:srgbClr val="7030A0"/>
            </a:gs>
            <a:gs pos="95000">
              <a:schemeClr val="accent2">
                <a:lumMod val="45000"/>
                <a:lumOff val="55000"/>
              </a:schemeClr>
            </a:gs>
            <a:gs pos="100000">
              <a:schemeClr val="accent2">
                <a:lumMod val="30000"/>
                <a:lumOff val="70000"/>
              </a:schemeClr>
            </a:gs>
          </a:gsLst>
          <a:lin ang="5400000" scaled="1"/>
        </a:gradFill>
      </dgm:spPr>
      <dgm:t>
        <a:bodyPr/>
        <a:lstStyle/>
        <a:p>
          <a:r>
            <a:rPr lang="en-US" sz="3200" dirty="0" smtClean="0"/>
            <a:t>Step 5</a:t>
          </a:r>
          <a:endParaRPr lang="en-US" sz="3200" dirty="0"/>
        </a:p>
      </dgm:t>
    </dgm:pt>
    <dgm:pt modelId="{F4C059A1-6AA5-449F-96AB-0D5E15063162}" type="parTrans" cxnId="{EE231CB7-2575-497D-8E9A-776DA6192440}">
      <dgm:prSet/>
      <dgm:spPr/>
      <dgm:t>
        <a:bodyPr/>
        <a:lstStyle/>
        <a:p>
          <a:endParaRPr lang="en-US"/>
        </a:p>
      </dgm:t>
    </dgm:pt>
    <dgm:pt modelId="{8766B6A9-EC4B-4FBC-BD56-055B3087704D}" type="sibTrans" cxnId="{EE231CB7-2575-497D-8E9A-776DA6192440}">
      <dgm:prSet/>
      <dgm:spPr/>
      <dgm:t>
        <a:bodyPr/>
        <a:lstStyle/>
        <a:p>
          <a:endParaRPr lang="en-US"/>
        </a:p>
      </dgm:t>
    </dgm:pt>
    <dgm:pt modelId="{FCB18D66-81B8-4473-B195-C4DFB4A418B4}">
      <dgm:prSet phldrT="[Text]" custT="1"/>
      <dgm:spPr>
        <a:gradFill rotWithShape="0">
          <a:gsLst>
            <a:gs pos="0">
              <a:srgbClr val="0070C0"/>
            </a:gs>
            <a:gs pos="95000">
              <a:schemeClr val="accent2">
                <a:lumMod val="45000"/>
                <a:lumOff val="55000"/>
              </a:schemeClr>
            </a:gs>
            <a:gs pos="100000">
              <a:schemeClr val="accent2">
                <a:lumMod val="30000"/>
                <a:lumOff val="70000"/>
              </a:schemeClr>
            </a:gs>
          </a:gsLst>
          <a:lin ang="5400000" scaled="1"/>
        </a:gradFill>
      </dgm:spPr>
      <dgm:t>
        <a:bodyPr/>
        <a:lstStyle/>
        <a:p>
          <a:r>
            <a:rPr lang="en-US" sz="3200" dirty="0" smtClean="0"/>
            <a:t>Step 4</a:t>
          </a:r>
          <a:endParaRPr lang="en-US" sz="3200" dirty="0"/>
        </a:p>
      </dgm:t>
    </dgm:pt>
    <dgm:pt modelId="{E0BE485B-9E56-424E-81E3-99B7EF6BC3CC}" type="parTrans" cxnId="{CC19A46C-5927-40B6-AE56-A665935C40D2}">
      <dgm:prSet/>
      <dgm:spPr/>
      <dgm:t>
        <a:bodyPr/>
        <a:lstStyle/>
        <a:p>
          <a:endParaRPr lang="en-US"/>
        </a:p>
      </dgm:t>
    </dgm:pt>
    <dgm:pt modelId="{6C871826-9649-4D2E-94FC-7A15E0C0D169}" type="sibTrans" cxnId="{CC19A46C-5927-40B6-AE56-A665935C40D2}">
      <dgm:prSet/>
      <dgm:spPr/>
      <dgm:t>
        <a:bodyPr/>
        <a:lstStyle/>
        <a:p>
          <a:endParaRPr lang="en-US"/>
        </a:p>
      </dgm:t>
    </dgm:pt>
    <dgm:pt modelId="{168E3D85-B2D3-4915-A858-06F354C563A4}" type="pres">
      <dgm:prSet presAssocID="{F002E7A7-31BB-4EB3-A822-DF3E9B6B105E}" presName="Name0" presStyleCnt="0">
        <dgm:presLayoutVars>
          <dgm:dir/>
          <dgm:animLvl val="lvl"/>
          <dgm:resizeHandles val="exact"/>
        </dgm:presLayoutVars>
      </dgm:prSet>
      <dgm:spPr/>
    </dgm:pt>
    <dgm:pt modelId="{FE62D56D-B577-4FC7-8687-4AA2D2CBDB0D}" type="pres">
      <dgm:prSet presAssocID="{6987530F-B6B2-4536-B6EA-5B1D5D145A79}" presName="Name8" presStyleCnt="0"/>
      <dgm:spPr/>
    </dgm:pt>
    <dgm:pt modelId="{51853A14-9F0F-4B3D-9C84-33AA598AD81C}" type="pres">
      <dgm:prSet presAssocID="{6987530F-B6B2-4536-B6EA-5B1D5D145A79}" presName="level" presStyleLbl="node1" presStyleIdx="0" presStyleCnt="5">
        <dgm:presLayoutVars>
          <dgm:chMax val="1"/>
          <dgm:bulletEnabled val="1"/>
        </dgm:presLayoutVars>
      </dgm:prSet>
      <dgm:spPr/>
      <dgm:t>
        <a:bodyPr/>
        <a:lstStyle/>
        <a:p>
          <a:endParaRPr lang="en-US"/>
        </a:p>
      </dgm:t>
    </dgm:pt>
    <dgm:pt modelId="{69119940-64A8-42A5-BDA9-11C4C697E165}" type="pres">
      <dgm:prSet presAssocID="{6987530F-B6B2-4536-B6EA-5B1D5D145A79}" presName="levelTx" presStyleLbl="revTx" presStyleIdx="0" presStyleCnt="0">
        <dgm:presLayoutVars>
          <dgm:chMax val="1"/>
          <dgm:bulletEnabled val="1"/>
        </dgm:presLayoutVars>
      </dgm:prSet>
      <dgm:spPr/>
      <dgm:t>
        <a:bodyPr/>
        <a:lstStyle/>
        <a:p>
          <a:endParaRPr lang="en-US"/>
        </a:p>
      </dgm:t>
    </dgm:pt>
    <dgm:pt modelId="{F8ED8FC8-E418-4D76-A3E8-4EFB0C5F04CD}" type="pres">
      <dgm:prSet presAssocID="{4432709C-5FA9-4EB7-8975-B63ACE24EF0E}" presName="Name8" presStyleCnt="0"/>
      <dgm:spPr/>
    </dgm:pt>
    <dgm:pt modelId="{E13ABD73-19F6-486C-AB06-E0602B0C50C3}" type="pres">
      <dgm:prSet presAssocID="{4432709C-5FA9-4EB7-8975-B63ACE24EF0E}" presName="level" presStyleLbl="node1" presStyleIdx="1" presStyleCnt="5">
        <dgm:presLayoutVars>
          <dgm:chMax val="1"/>
          <dgm:bulletEnabled val="1"/>
        </dgm:presLayoutVars>
      </dgm:prSet>
      <dgm:spPr/>
      <dgm:t>
        <a:bodyPr/>
        <a:lstStyle/>
        <a:p>
          <a:endParaRPr lang="en-US"/>
        </a:p>
      </dgm:t>
    </dgm:pt>
    <dgm:pt modelId="{8C3C83C8-7BF2-420C-936B-7B0218B93E69}" type="pres">
      <dgm:prSet presAssocID="{4432709C-5FA9-4EB7-8975-B63ACE24EF0E}" presName="levelTx" presStyleLbl="revTx" presStyleIdx="0" presStyleCnt="0">
        <dgm:presLayoutVars>
          <dgm:chMax val="1"/>
          <dgm:bulletEnabled val="1"/>
        </dgm:presLayoutVars>
      </dgm:prSet>
      <dgm:spPr/>
      <dgm:t>
        <a:bodyPr/>
        <a:lstStyle/>
        <a:p>
          <a:endParaRPr lang="en-US"/>
        </a:p>
      </dgm:t>
    </dgm:pt>
    <dgm:pt modelId="{E2812480-6BF7-4CD7-8DED-34E3CF436816}" type="pres">
      <dgm:prSet presAssocID="{B8F4F27B-DF4A-4000-B3E0-506D8F0847F8}" presName="Name8" presStyleCnt="0"/>
      <dgm:spPr/>
    </dgm:pt>
    <dgm:pt modelId="{13E64307-50B8-49CA-A0DB-15F431472A7F}" type="pres">
      <dgm:prSet presAssocID="{B8F4F27B-DF4A-4000-B3E0-506D8F0847F8}" presName="level" presStyleLbl="node1" presStyleIdx="2" presStyleCnt="5">
        <dgm:presLayoutVars>
          <dgm:chMax val="1"/>
          <dgm:bulletEnabled val="1"/>
        </dgm:presLayoutVars>
      </dgm:prSet>
      <dgm:spPr/>
      <dgm:t>
        <a:bodyPr/>
        <a:lstStyle/>
        <a:p>
          <a:endParaRPr lang="en-US"/>
        </a:p>
      </dgm:t>
    </dgm:pt>
    <dgm:pt modelId="{89F34185-6DFB-4019-90C4-C57A3A8E59DE}" type="pres">
      <dgm:prSet presAssocID="{B8F4F27B-DF4A-4000-B3E0-506D8F0847F8}" presName="levelTx" presStyleLbl="revTx" presStyleIdx="0" presStyleCnt="0">
        <dgm:presLayoutVars>
          <dgm:chMax val="1"/>
          <dgm:bulletEnabled val="1"/>
        </dgm:presLayoutVars>
      </dgm:prSet>
      <dgm:spPr/>
      <dgm:t>
        <a:bodyPr/>
        <a:lstStyle/>
        <a:p>
          <a:endParaRPr lang="en-US"/>
        </a:p>
      </dgm:t>
    </dgm:pt>
    <dgm:pt modelId="{ECEAC555-0D26-4595-B9AA-E5B6837D47CB}" type="pres">
      <dgm:prSet presAssocID="{FCB18D66-81B8-4473-B195-C4DFB4A418B4}" presName="Name8" presStyleCnt="0"/>
      <dgm:spPr/>
    </dgm:pt>
    <dgm:pt modelId="{4F9C813F-997A-43BF-9F88-037D131E753C}" type="pres">
      <dgm:prSet presAssocID="{FCB18D66-81B8-4473-B195-C4DFB4A418B4}" presName="level" presStyleLbl="node1" presStyleIdx="3" presStyleCnt="5">
        <dgm:presLayoutVars>
          <dgm:chMax val="1"/>
          <dgm:bulletEnabled val="1"/>
        </dgm:presLayoutVars>
      </dgm:prSet>
      <dgm:spPr/>
      <dgm:t>
        <a:bodyPr/>
        <a:lstStyle/>
        <a:p>
          <a:endParaRPr lang="en-US"/>
        </a:p>
      </dgm:t>
    </dgm:pt>
    <dgm:pt modelId="{18FD15D9-D789-4FFA-83B3-46C4DC13E689}" type="pres">
      <dgm:prSet presAssocID="{FCB18D66-81B8-4473-B195-C4DFB4A418B4}" presName="levelTx" presStyleLbl="revTx" presStyleIdx="0" presStyleCnt="0">
        <dgm:presLayoutVars>
          <dgm:chMax val="1"/>
          <dgm:bulletEnabled val="1"/>
        </dgm:presLayoutVars>
      </dgm:prSet>
      <dgm:spPr/>
      <dgm:t>
        <a:bodyPr/>
        <a:lstStyle/>
        <a:p>
          <a:endParaRPr lang="en-US"/>
        </a:p>
      </dgm:t>
    </dgm:pt>
    <dgm:pt modelId="{D8E70C60-994B-4A77-A91A-2A92672F128C}" type="pres">
      <dgm:prSet presAssocID="{F5600B54-8ADD-4BE8-A74E-66CD4C0A15A7}" presName="Name8" presStyleCnt="0"/>
      <dgm:spPr/>
    </dgm:pt>
    <dgm:pt modelId="{6369F45B-872B-423D-B9FE-2D5E5C93DF18}" type="pres">
      <dgm:prSet presAssocID="{F5600B54-8ADD-4BE8-A74E-66CD4C0A15A7}" presName="level" presStyleLbl="node1" presStyleIdx="4" presStyleCnt="5">
        <dgm:presLayoutVars>
          <dgm:chMax val="1"/>
          <dgm:bulletEnabled val="1"/>
        </dgm:presLayoutVars>
      </dgm:prSet>
      <dgm:spPr/>
      <dgm:t>
        <a:bodyPr/>
        <a:lstStyle/>
        <a:p>
          <a:endParaRPr lang="en-US"/>
        </a:p>
      </dgm:t>
    </dgm:pt>
    <dgm:pt modelId="{8A864AD6-1F82-4C45-B713-8B52D3DAE76C}" type="pres">
      <dgm:prSet presAssocID="{F5600B54-8ADD-4BE8-A74E-66CD4C0A15A7}" presName="levelTx" presStyleLbl="revTx" presStyleIdx="0" presStyleCnt="0">
        <dgm:presLayoutVars>
          <dgm:chMax val="1"/>
          <dgm:bulletEnabled val="1"/>
        </dgm:presLayoutVars>
      </dgm:prSet>
      <dgm:spPr/>
      <dgm:t>
        <a:bodyPr/>
        <a:lstStyle/>
        <a:p>
          <a:endParaRPr lang="en-US"/>
        </a:p>
      </dgm:t>
    </dgm:pt>
  </dgm:ptLst>
  <dgm:cxnLst>
    <dgm:cxn modelId="{185C6F7D-AE33-42DD-8896-4766EA79A9E5}" type="presOf" srcId="{B8F4F27B-DF4A-4000-B3E0-506D8F0847F8}" destId="{89F34185-6DFB-4019-90C4-C57A3A8E59DE}" srcOrd="1" destOrd="0" presId="urn:microsoft.com/office/officeart/2005/8/layout/pyramid1"/>
    <dgm:cxn modelId="{A12FF6BB-1F91-43FA-9676-449B4E211A58}" type="presOf" srcId="{F5600B54-8ADD-4BE8-A74E-66CD4C0A15A7}" destId="{8A864AD6-1F82-4C45-B713-8B52D3DAE76C}" srcOrd="1" destOrd="0" presId="urn:microsoft.com/office/officeart/2005/8/layout/pyramid1"/>
    <dgm:cxn modelId="{0D625D32-33C8-48FB-AEDD-C56F050E361B}" srcId="{F002E7A7-31BB-4EB3-A822-DF3E9B6B105E}" destId="{B8F4F27B-DF4A-4000-B3E0-506D8F0847F8}" srcOrd="2" destOrd="0" parTransId="{88DE5FAF-B8E9-4A29-99E1-72991B975588}" sibTransId="{F81F559D-B096-48E5-BBF6-CE42D27B5BCC}"/>
    <dgm:cxn modelId="{E3DA0E27-484E-45BB-AC2D-0A99BEC1F475}" type="presOf" srcId="{FCB18D66-81B8-4473-B195-C4DFB4A418B4}" destId="{18FD15D9-D789-4FFA-83B3-46C4DC13E689}" srcOrd="1" destOrd="0" presId="urn:microsoft.com/office/officeart/2005/8/layout/pyramid1"/>
    <dgm:cxn modelId="{ACDCAB97-E8E8-4DDA-A179-2E48257CBEAC}" srcId="{F002E7A7-31BB-4EB3-A822-DF3E9B6B105E}" destId="{6987530F-B6B2-4536-B6EA-5B1D5D145A79}" srcOrd="0" destOrd="0" parTransId="{9AC39A34-81FD-4B19-890E-F5AA4EF8C507}" sibTransId="{52D810F4-8302-4B1B-AB8B-1C3D5E0CB878}"/>
    <dgm:cxn modelId="{8CC96C70-51F1-470F-ABBD-84B9803B30F5}" type="presOf" srcId="{6987530F-B6B2-4536-B6EA-5B1D5D145A79}" destId="{69119940-64A8-42A5-BDA9-11C4C697E165}" srcOrd="1" destOrd="0" presId="urn:microsoft.com/office/officeart/2005/8/layout/pyramid1"/>
    <dgm:cxn modelId="{75417BA8-6DAE-4D34-9236-948EB462B23F}" type="presOf" srcId="{B8F4F27B-DF4A-4000-B3E0-506D8F0847F8}" destId="{13E64307-50B8-49CA-A0DB-15F431472A7F}" srcOrd="0" destOrd="0" presId="urn:microsoft.com/office/officeart/2005/8/layout/pyramid1"/>
    <dgm:cxn modelId="{CC19A46C-5927-40B6-AE56-A665935C40D2}" srcId="{F002E7A7-31BB-4EB3-A822-DF3E9B6B105E}" destId="{FCB18D66-81B8-4473-B195-C4DFB4A418B4}" srcOrd="3" destOrd="0" parTransId="{E0BE485B-9E56-424E-81E3-99B7EF6BC3CC}" sibTransId="{6C871826-9649-4D2E-94FC-7A15E0C0D169}"/>
    <dgm:cxn modelId="{084DBC2A-C8E5-4182-A2C7-33704D0A44FA}" type="presOf" srcId="{F5600B54-8ADD-4BE8-A74E-66CD4C0A15A7}" destId="{6369F45B-872B-423D-B9FE-2D5E5C93DF18}" srcOrd="0" destOrd="0" presId="urn:microsoft.com/office/officeart/2005/8/layout/pyramid1"/>
    <dgm:cxn modelId="{76F87905-8080-4F29-9298-49C641C95B65}" type="presOf" srcId="{4432709C-5FA9-4EB7-8975-B63ACE24EF0E}" destId="{8C3C83C8-7BF2-420C-936B-7B0218B93E69}" srcOrd="1" destOrd="0" presId="urn:microsoft.com/office/officeart/2005/8/layout/pyramid1"/>
    <dgm:cxn modelId="{7B049C92-0551-4A4A-B322-7240440E1F27}" srcId="{F002E7A7-31BB-4EB3-A822-DF3E9B6B105E}" destId="{4432709C-5FA9-4EB7-8975-B63ACE24EF0E}" srcOrd="1" destOrd="0" parTransId="{7B337966-AE27-40FE-BB3A-C034B61DBBE8}" sibTransId="{5E9B4138-07AE-434A-9E2F-2F17797BCD07}"/>
    <dgm:cxn modelId="{EE231CB7-2575-497D-8E9A-776DA6192440}" srcId="{F002E7A7-31BB-4EB3-A822-DF3E9B6B105E}" destId="{F5600B54-8ADD-4BE8-A74E-66CD4C0A15A7}" srcOrd="4" destOrd="0" parTransId="{F4C059A1-6AA5-449F-96AB-0D5E15063162}" sibTransId="{8766B6A9-EC4B-4FBC-BD56-055B3087704D}"/>
    <dgm:cxn modelId="{4D341C05-89C8-45FD-9C0F-C3EEF0D85B84}" type="presOf" srcId="{FCB18D66-81B8-4473-B195-C4DFB4A418B4}" destId="{4F9C813F-997A-43BF-9F88-037D131E753C}" srcOrd="0" destOrd="0" presId="urn:microsoft.com/office/officeart/2005/8/layout/pyramid1"/>
    <dgm:cxn modelId="{9CE2003B-BCED-4063-95D0-F8D76E90D034}" type="presOf" srcId="{6987530F-B6B2-4536-B6EA-5B1D5D145A79}" destId="{51853A14-9F0F-4B3D-9C84-33AA598AD81C}" srcOrd="0" destOrd="0" presId="urn:microsoft.com/office/officeart/2005/8/layout/pyramid1"/>
    <dgm:cxn modelId="{882F436B-CCA5-4B74-9069-D2B890778214}" type="presOf" srcId="{F002E7A7-31BB-4EB3-A822-DF3E9B6B105E}" destId="{168E3D85-B2D3-4915-A858-06F354C563A4}" srcOrd="0" destOrd="0" presId="urn:microsoft.com/office/officeart/2005/8/layout/pyramid1"/>
    <dgm:cxn modelId="{9A80531C-C553-4DB0-9E86-FA7F563B68F5}" type="presOf" srcId="{4432709C-5FA9-4EB7-8975-B63ACE24EF0E}" destId="{E13ABD73-19F6-486C-AB06-E0602B0C50C3}" srcOrd="0" destOrd="0" presId="urn:microsoft.com/office/officeart/2005/8/layout/pyramid1"/>
    <dgm:cxn modelId="{F72AE602-D374-4590-80C0-A51E731354AC}" type="presParOf" srcId="{168E3D85-B2D3-4915-A858-06F354C563A4}" destId="{FE62D56D-B577-4FC7-8687-4AA2D2CBDB0D}" srcOrd="0" destOrd="0" presId="urn:microsoft.com/office/officeart/2005/8/layout/pyramid1"/>
    <dgm:cxn modelId="{6E27EF45-38CC-4DF5-BCFF-60062D6C3646}" type="presParOf" srcId="{FE62D56D-B577-4FC7-8687-4AA2D2CBDB0D}" destId="{51853A14-9F0F-4B3D-9C84-33AA598AD81C}" srcOrd="0" destOrd="0" presId="urn:microsoft.com/office/officeart/2005/8/layout/pyramid1"/>
    <dgm:cxn modelId="{E43055F0-9BD9-4C2C-A052-365E3A718291}" type="presParOf" srcId="{FE62D56D-B577-4FC7-8687-4AA2D2CBDB0D}" destId="{69119940-64A8-42A5-BDA9-11C4C697E165}" srcOrd="1" destOrd="0" presId="urn:microsoft.com/office/officeart/2005/8/layout/pyramid1"/>
    <dgm:cxn modelId="{6B1E7D2D-2FBE-4FF5-AEB8-117940B2F718}" type="presParOf" srcId="{168E3D85-B2D3-4915-A858-06F354C563A4}" destId="{F8ED8FC8-E418-4D76-A3E8-4EFB0C5F04CD}" srcOrd="1" destOrd="0" presId="urn:microsoft.com/office/officeart/2005/8/layout/pyramid1"/>
    <dgm:cxn modelId="{B4D54500-DE68-4473-9157-3DB18A8B8765}" type="presParOf" srcId="{F8ED8FC8-E418-4D76-A3E8-4EFB0C5F04CD}" destId="{E13ABD73-19F6-486C-AB06-E0602B0C50C3}" srcOrd="0" destOrd="0" presId="urn:microsoft.com/office/officeart/2005/8/layout/pyramid1"/>
    <dgm:cxn modelId="{EFD2B3F8-4EA7-4D75-A87C-640C88FF85FF}" type="presParOf" srcId="{F8ED8FC8-E418-4D76-A3E8-4EFB0C5F04CD}" destId="{8C3C83C8-7BF2-420C-936B-7B0218B93E69}" srcOrd="1" destOrd="0" presId="urn:microsoft.com/office/officeart/2005/8/layout/pyramid1"/>
    <dgm:cxn modelId="{131290B5-D326-491E-9F28-1CB17B7609F4}" type="presParOf" srcId="{168E3D85-B2D3-4915-A858-06F354C563A4}" destId="{E2812480-6BF7-4CD7-8DED-34E3CF436816}" srcOrd="2" destOrd="0" presId="urn:microsoft.com/office/officeart/2005/8/layout/pyramid1"/>
    <dgm:cxn modelId="{82C8EB5E-3325-457D-98E9-EAAC0F6D7BE1}" type="presParOf" srcId="{E2812480-6BF7-4CD7-8DED-34E3CF436816}" destId="{13E64307-50B8-49CA-A0DB-15F431472A7F}" srcOrd="0" destOrd="0" presId="urn:microsoft.com/office/officeart/2005/8/layout/pyramid1"/>
    <dgm:cxn modelId="{B5503189-E8E6-4CFF-A168-603AEEFC9404}" type="presParOf" srcId="{E2812480-6BF7-4CD7-8DED-34E3CF436816}" destId="{89F34185-6DFB-4019-90C4-C57A3A8E59DE}" srcOrd="1" destOrd="0" presId="urn:microsoft.com/office/officeart/2005/8/layout/pyramid1"/>
    <dgm:cxn modelId="{8A4FFDD1-6041-4DC1-9596-401AAE2A5C92}" type="presParOf" srcId="{168E3D85-B2D3-4915-A858-06F354C563A4}" destId="{ECEAC555-0D26-4595-B9AA-E5B6837D47CB}" srcOrd="3" destOrd="0" presId="urn:microsoft.com/office/officeart/2005/8/layout/pyramid1"/>
    <dgm:cxn modelId="{AB0C20BE-F87D-4C74-86BC-233D54873056}" type="presParOf" srcId="{ECEAC555-0D26-4595-B9AA-E5B6837D47CB}" destId="{4F9C813F-997A-43BF-9F88-037D131E753C}" srcOrd="0" destOrd="0" presId="urn:microsoft.com/office/officeart/2005/8/layout/pyramid1"/>
    <dgm:cxn modelId="{D92FF5D7-9899-4A01-B462-BE635A9F9F34}" type="presParOf" srcId="{ECEAC555-0D26-4595-B9AA-E5B6837D47CB}" destId="{18FD15D9-D789-4FFA-83B3-46C4DC13E689}" srcOrd="1" destOrd="0" presId="urn:microsoft.com/office/officeart/2005/8/layout/pyramid1"/>
    <dgm:cxn modelId="{27F9872D-B19B-461A-BA14-91AEECDC67C0}" type="presParOf" srcId="{168E3D85-B2D3-4915-A858-06F354C563A4}" destId="{D8E70C60-994B-4A77-A91A-2A92672F128C}" srcOrd="4" destOrd="0" presId="urn:microsoft.com/office/officeart/2005/8/layout/pyramid1"/>
    <dgm:cxn modelId="{02A02FA7-D406-4B7D-BD09-F9795F3E43AA}" type="presParOf" srcId="{D8E70C60-994B-4A77-A91A-2A92672F128C}" destId="{6369F45B-872B-423D-B9FE-2D5E5C93DF18}" srcOrd="0" destOrd="0" presId="urn:microsoft.com/office/officeart/2005/8/layout/pyramid1"/>
    <dgm:cxn modelId="{93AFCC18-BEE6-45CD-ACF3-CC91B6D8CEA7}" type="presParOf" srcId="{D8E70C60-994B-4A77-A91A-2A92672F128C}" destId="{8A864AD6-1F82-4C45-B713-8B52D3DAE76C}"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551EE9-21D0-40A8-A228-979DCED152B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9AEA581-CA08-4CF8-97FA-F648B325765A}">
      <dgm:prSet phldrT="[Text]"/>
      <dgm:spPr/>
      <dgm:t>
        <a:bodyPr/>
        <a:lstStyle/>
        <a:p>
          <a:r>
            <a:rPr lang="en-US" dirty="0" smtClean="0"/>
            <a:t>Administrative Safeguards</a:t>
          </a:r>
          <a:endParaRPr lang="en-US" dirty="0"/>
        </a:p>
      </dgm:t>
    </dgm:pt>
    <dgm:pt modelId="{49F8F3E8-DBAA-4CAA-9854-F55B11A0855E}" type="parTrans" cxnId="{48984C47-D9E1-41AB-BF1E-1DDAFBD0CBFA}">
      <dgm:prSet/>
      <dgm:spPr/>
      <dgm:t>
        <a:bodyPr/>
        <a:lstStyle/>
        <a:p>
          <a:endParaRPr lang="en-US"/>
        </a:p>
      </dgm:t>
    </dgm:pt>
    <dgm:pt modelId="{88566533-BBE2-43AE-9B3D-54361976D079}" type="sibTrans" cxnId="{48984C47-D9E1-41AB-BF1E-1DDAFBD0CBFA}">
      <dgm:prSet/>
      <dgm:spPr/>
      <dgm:t>
        <a:bodyPr/>
        <a:lstStyle/>
        <a:p>
          <a:endParaRPr lang="en-US"/>
        </a:p>
      </dgm:t>
    </dgm:pt>
    <dgm:pt modelId="{37D4FB8D-8AC5-4ADF-8DEF-FD63E81DA910}">
      <dgm:prSet phldrT="[Text]"/>
      <dgm:spPr/>
      <dgm:t>
        <a:bodyPr/>
        <a:lstStyle/>
        <a:p>
          <a:r>
            <a:rPr lang="en-US" dirty="0" smtClean="0"/>
            <a:t>Security Management Process</a:t>
          </a:r>
          <a:endParaRPr lang="en-US" dirty="0"/>
        </a:p>
      </dgm:t>
    </dgm:pt>
    <dgm:pt modelId="{6C6744B5-F245-45C7-BD7C-3141FD62B4D3}" type="parTrans" cxnId="{BA73214F-411B-4AFF-91E1-4EBEEC44E575}">
      <dgm:prSet/>
      <dgm:spPr/>
      <dgm:t>
        <a:bodyPr/>
        <a:lstStyle/>
        <a:p>
          <a:endParaRPr lang="en-US"/>
        </a:p>
      </dgm:t>
    </dgm:pt>
    <dgm:pt modelId="{4B51364E-EF05-43E9-86F8-BAC60203CAA4}" type="sibTrans" cxnId="{BA73214F-411B-4AFF-91E1-4EBEEC44E575}">
      <dgm:prSet/>
      <dgm:spPr/>
      <dgm:t>
        <a:bodyPr/>
        <a:lstStyle/>
        <a:p>
          <a:endParaRPr lang="en-US"/>
        </a:p>
      </dgm:t>
    </dgm:pt>
    <dgm:pt modelId="{6B725CEC-F4EC-48B4-A489-943EE44BD0CF}">
      <dgm:prSet phldrT="[Text]"/>
      <dgm:spPr/>
      <dgm:t>
        <a:bodyPr/>
        <a:lstStyle/>
        <a:p>
          <a:r>
            <a:rPr lang="en-US" dirty="0" smtClean="0"/>
            <a:t>Assigned Security Responsibility</a:t>
          </a:r>
          <a:endParaRPr lang="en-US" dirty="0"/>
        </a:p>
      </dgm:t>
    </dgm:pt>
    <dgm:pt modelId="{0EBD0ADB-E04A-4EDE-B56D-F27F30CC4DFD}" type="parTrans" cxnId="{38178B36-3FEE-4AE6-B7A5-5BB8DE1024C2}">
      <dgm:prSet/>
      <dgm:spPr/>
      <dgm:t>
        <a:bodyPr/>
        <a:lstStyle/>
        <a:p>
          <a:endParaRPr lang="en-US"/>
        </a:p>
      </dgm:t>
    </dgm:pt>
    <dgm:pt modelId="{751F08F6-631F-4E9B-92E5-4E49E7722D0D}" type="sibTrans" cxnId="{38178B36-3FEE-4AE6-B7A5-5BB8DE1024C2}">
      <dgm:prSet/>
      <dgm:spPr/>
      <dgm:t>
        <a:bodyPr/>
        <a:lstStyle/>
        <a:p>
          <a:endParaRPr lang="en-US"/>
        </a:p>
      </dgm:t>
    </dgm:pt>
    <dgm:pt modelId="{A1F07A72-FCE8-4481-ABD3-BF3F46E8E5D5}">
      <dgm:prSet phldrT="[Text]"/>
      <dgm:spPr/>
      <dgm:t>
        <a:bodyPr/>
        <a:lstStyle/>
        <a:p>
          <a:r>
            <a:rPr lang="en-US" dirty="0" smtClean="0"/>
            <a:t>Physical Safeguards</a:t>
          </a:r>
          <a:endParaRPr lang="en-US" dirty="0"/>
        </a:p>
      </dgm:t>
    </dgm:pt>
    <dgm:pt modelId="{32785BDF-7AC1-4FD3-802F-71A11F0AAF0F}" type="parTrans" cxnId="{EAC10B10-F78A-4784-B2BA-3DCE38808223}">
      <dgm:prSet/>
      <dgm:spPr/>
      <dgm:t>
        <a:bodyPr/>
        <a:lstStyle/>
        <a:p>
          <a:endParaRPr lang="en-US"/>
        </a:p>
      </dgm:t>
    </dgm:pt>
    <dgm:pt modelId="{D398CFBC-07FD-4145-8F55-623FD4E49DB8}" type="sibTrans" cxnId="{EAC10B10-F78A-4784-B2BA-3DCE38808223}">
      <dgm:prSet/>
      <dgm:spPr/>
      <dgm:t>
        <a:bodyPr/>
        <a:lstStyle/>
        <a:p>
          <a:endParaRPr lang="en-US"/>
        </a:p>
      </dgm:t>
    </dgm:pt>
    <dgm:pt modelId="{E18B8E03-F678-48AB-A7FF-D09441BC9648}">
      <dgm:prSet phldrT="[Text]"/>
      <dgm:spPr/>
      <dgm:t>
        <a:bodyPr/>
        <a:lstStyle/>
        <a:p>
          <a:r>
            <a:rPr lang="en-US" dirty="0" smtClean="0"/>
            <a:t>Facility Access Control</a:t>
          </a:r>
          <a:endParaRPr lang="en-US" dirty="0"/>
        </a:p>
      </dgm:t>
    </dgm:pt>
    <dgm:pt modelId="{17559765-AA3F-45B3-AF0F-8F0BC774FB0D}" type="parTrans" cxnId="{CA181E34-A70B-4515-8123-FE09C07D1F89}">
      <dgm:prSet/>
      <dgm:spPr/>
      <dgm:t>
        <a:bodyPr/>
        <a:lstStyle/>
        <a:p>
          <a:endParaRPr lang="en-US"/>
        </a:p>
      </dgm:t>
    </dgm:pt>
    <dgm:pt modelId="{11AA1AE9-86EB-4082-BAAB-C6BF76F6D699}" type="sibTrans" cxnId="{CA181E34-A70B-4515-8123-FE09C07D1F89}">
      <dgm:prSet/>
      <dgm:spPr/>
      <dgm:t>
        <a:bodyPr/>
        <a:lstStyle/>
        <a:p>
          <a:endParaRPr lang="en-US"/>
        </a:p>
      </dgm:t>
    </dgm:pt>
    <dgm:pt modelId="{2A714599-296B-4A6E-9B91-27BB3B6F3200}">
      <dgm:prSet phldrT="[Text]"/>
      <dgm:spPr/>
      <dgm:t>
        <a:bodyPr/>
        <a:lstStyle/>
        <a:p>
          <a:r>
            <a:rPr lang="en-US" dirty="0" smtClean="0"/>
            <a:t>Workstation Use</a:t>
          </a:r>
          <a:endParaRPr lang="en-US" dirty="0"/>
        </a:p>
      </dgm:t>
    </dgm:pt>
    <dgm:pt modelId="{4F6E7066-4F5F-4242-B3D3-97A797142E75}" type="parTrans" cxnId="{12B4F2AF-3F96-4E54-A36B-D9DB5A6D84E0}">
      <dgm:prSet/>
      <dgm:spPr/>
      <dgm:t>
        <a:bodyPr/>
        <a:lstStyle/>
        <a:p>
          <a:endParaRPr lang="en-US"/>
        </a:p>
      </dgm:t>
    </dgm:pt>
    <dgm:pt modelId="{25873F2F-1241-4FAE-AE8B-571944862D52}" type="sibTrans" cxnId="{12B4F2AF-3F96-4E54-A36B-D9DB5A6D84E0}">
      <dgm:prSet/>
      <dgm:spPr/>
      <dgm:t>
        <a:bodyPr/>
        <a:lstStyle/>
        <a:p>
          <a:endParaRPr lang="en-US"/>
        </a:p>
      </dgm:t>
    </dgm:pt>
    <dgm:pt modelId="{404B682D-85F3-4A62-BA3B-8E161B429A97}">
      <dgm:prSet phldrT="[Text]"/>
      <dgm:spPr/>
      <dgm:t>
        <a:bodyPr/>
        <a:lstStyle/>
        <a:p>
          <a:r>
            <a:rPr lang="en-US" dirty="0" smtClean="0"/>
            <a:t>Technical Safeguards</a:t>
          </a:r>
          <a:endParaRPr lang="en-US" dirty="0"/>
        </a:p>
      </dgm:t>
    </dgm:pt>
    <dgm:pt modelId="{A5B891E2-05A3-4511-9D5D-11D1598BF865}" type="parTrans" cxnId="{A6A31168-A70B-4B46-A907-77B29CDB33F0}">
      <dgm:prSet/>
      <dgm:spPr/>
      <dgm:t>
        <a:bodyPr/>
        <a:lstStyle/>
        <a:p>
          <a:endParaRPr lang="en-US"/>
        </a:p>
      </dgm:t>
    </dgm:pt>
    <dgm:pt modelId="{64A32DA7-4B23-4518-8562-4B8E10873792}" type="sibTrans" cxnId="{A6A31168-A70B-4B46-A907-77B29CDB33F0}">
      <dgm:prSet/>
      <dgm:spPr/>
      <dgm:t>
        <a:bodyPr/>
        <a:lstStyle/>
        <a:p>
          <a:endParaRPr lang="en-US"/>
        </a:p>
      </dgm:t>
    </dgm:pt>
    <dgm:pt modelId="{75A0AE9E-DEB2-49BD-8AAD-696F00CC9CDF}">
      <dgm:prSet phldrT="[Text]"/>
      <dgm:spPr/>
      <dgm:t>
        <a:bodyPr/>
        <a:lstStyle/>
        <a:p>
          <a:r>
            <a:rPr lang="en-US" dirty="0" smtClean="0"/>
            <a:t>Access Control</a:t>
          </a:r>
          <a:endParaRPr lang="en-US" dirty="0"/>
        </a:p>
      </dgm:t>
    </dgm:pt>
    <dgm:pt modelId="{185D61BA-8D88-4185-9F0B-133DF5464B52}" type="parTrans" cxnId="{F8D35E4C-C3F9-4250-8A49-76F79802035B}">
      <dgm:prSet/>
      <dgm:spPr/>
      <dgm:t>
        <a:bodyPr/>
        <a:lstStyle/>
        <a:p>
          <a:endParaRPr lang="en-US"/>
        </a:p>
      </dgm:t>
    </dgm:pt>
    <dgm:pt modelId="{A1662C8D-9BE3-4803-A208-BEC96181D8E3}" type="sibTrans" cxnId="{F8D35E4C-C3F9-4250-8A49-76F79802035B}">
      <dgm:prSet/>
      <dgm:spPr/>
      <dgm:t>
        <a:bodyPr/>
        <a:lstStyle/>
        <a:p>
          <a:endParaRPr lang="en-US"/>
        </a:p>
      </dgm:t>
    </dgm:pt>
    <dgm:pt modelId="{E98B4277-09BF-42AF-A4C1-0A6B004EAEE6}">
      <dgm:prSet phldrT="[Text]"/>
      <dgm:spPr/>
      <dgm:t>
        <a:bodyPr/>
        <a:lstStyle/>
        <a:p>
          <a:r>
            <a:rPr lang="en-US" dirty="0" smtClean="0"/>
            <a:t>Workforce Security</a:t>
          </a:r>
          <a:endParaRPr lang="en-US" dirty="0"/>
        </a:p>
      </dgm:t>
    </dgm:pt>
    <dgm:pt modelId="{EFE44288-D057-454C-BFC1-BD4A26884009}" type="parTrans" cxnId="{3EC789C8-5178-44DA-903C-B27FE94F9A4F}">
      <dgm:prSet/>
      <dgm:spPr/>
      <dgm:t>
        <a:bodyPr/>
        <a:lstStyle/>
        <a:p>
          <a:endParaRPr lang="en-US"/>
        </a:p>
      </dgm:t>
    </dgm:pt>
    <dgm:pt modelId="{3F5287A2-A27A-4A85-89E6-C1A0E87C91F2}" type="sibTrans" cxnId="{3EC789C8-5178-44DA-903C-B27FE94F9A4F}">
      <dgm:prSet/>
      <dgm:spPr/>
      <dgm:t>
        <a:bodyPr/>
        <a:lstStyle/>
        <a:p>
          <a:endParaRPr lang="en-US"/>
        </a:p>
      </dgm:t>
    </dgm:pt>
    <dgm:pt modelId="{082FCC7E-E4E0-4E26-B095-6303F1DC3E56}">
      <dgm:prSet phldrT="[Text]"/>
      <dgm:spPr/>
      <dgm:t>
        <a:bodyPr/>
        <a:lstStyle/>
        <a:p>
          <a:r>
            <a:rPr lang="en-US" dirty="0" smtClean="0"/>
            <a:t>Information Access Management</a:t>
          </a:r>
          <a:endParaRPr lang="en-US" dirty="0"/>
        </a:p>
      </dgm:t>
    </dgm:pt>
    <dgm:pt modelId="{407A5377-8BC1-4E36-B662-F0CBE04F55E3}" type="parTrans" cxnId="{EEDFD0E6-7D4E-41BA-A7E7-6437E3AA2082}">
      <dgm:prSet/>
      <dgm:spPr/>
      <dgm:t>
        <a:bodyPr/>
        <a:lstStyle/>
        <a:p>
          <a:endParaRPr lang="en-US"/>
        </a:p>
      </dgm:t>
    </dgm:pt>
    <dgm:pt modelId="{28CBADCA-A29E-404F-BA9C-4C4624B7BA5C}" type="sibTrans" cxnId="{EEDFD0E6-7D4E-41BA-A7E7-6437E3AA2082}">
      <dgm:prSet/>
      <dgm:spPr/>
      <dgm:t>
        <a:bodyPr/>
        <a:lstStyle/>
        <a:p>
          <a:endParaRPr lang="en-US"/>
        </a:p>
      </dgm:t>
    </dgm:pt>
    <dgm:pt modelId="{AEC31345-B2D9-4993-B54A-B01BD0130147}">
      <dgm:prSet phldrT="[Text]"/>
      <dgm:spPr/>
      <dgm:t>
        <a:bodyPr/>
        <a:lstStyle/>
        <a:p>
          <a:r>
            <a:rPr lang="en-US" dirty="0" smtClean="0"/>
            <a:t>Security Awareness and Training</a:t>
          </a:r>
          <a:endParaRPr lang="en-US" dirty="0"/>
        </a:p>
      </dgm:t>
    </dgm:pt>
    <dgm:pt modelId="{E95DC302-4DF9-4B23-804D-AA99F4094764}" type="parTrans" cxnId="{3908D34A-2E4A-4FE3-AA96-C92976F2054D}">
      <dgm:prSet/>
      <dgm:spPr/>
      <dgm:t>
        <a:bodyPr/>
        <a:lstStyle/>
        <a:p>
          <a:endParaRPr lang="en-US"/>
        </a:p>
      </dgm:t>
    </dgm:pt>
    <dgm:pt modelId="{81F51935-EFD6-46FB-87D6-10F4680C7F47}" type="sibTrans" cxnId="{3908D34A-2E4A-4FE3-AA96-C92976F2054D}">
      <dgm:prSet/>
      <dgm:spPr/>
      <dgm:t>
        <a:bodyPr/>
        <a:lstStyle/>
        <a:p>
          <a:endParaRPr lang="en-US"/>
        </a:p>
      </dgm:t>
    </dgm:pt>
    <dgm:pt modelId="{C53D9652-3351-4861-9034-23E0D356ECA4}">
      <dgm:prSet phldrT="[Text]"/>
      <dgm:spPr/>
      <dgm:t>
        <a:bodyPr/>
        <a:lstStyle/>
        <a:p>
          <a:r>
            <a:rPr lang="en-US" dirty="0" smtClean="0"/>
            <a:t>Contingency Plan</a:t>
          </a:r>
          <a:endParaRPr lang="en-US" dirty="0"/>
        </a:p>
      </dgm:t>
    </dgm:pt>
    <dgm:pt modelId="{A690544E-32C5-4C80-81FB-BCC40BADB608}" type="parTrans" cxnId="{C81642A1-671B-4DB1-875D-D8E1A48EF07A}">
      <dgm:prSet/>
      <dgm:spPr/>
      <dgm:t>
        <a:bodyPr/>
        <a:lstStyle/>
        <a:p>
          <a:endParaRPr lang="en-US"/>
        </a:p>
      </dgm:t>
    </dgm:pt>
    <dgm:pt modelId="{9B34CDAC-615E-4EBB-821B-C2A16A112244}" type="sibTrans" cxnId="{C81642A1-671B-4DB1-875D-D8E1A48EF07A}">
      <dgm:prSet/>
      <dgm:spPr/>
      <dgm:t>
        <a:bodyPr/>
        <a:lstStyle/>
        <a:p>
          <a:endParaRPr lang="en-US"/>
        </a:p>
      </dgm:t>
    </dgm:pt>
    <dgm:pt modelId="{BDC378BE-1358-41F2-A1C7-CC138B956806}">
      <dgm:prSet phldrT="[Text]"/>
      <dgm:spPr/>
      <dgm:t>
        <a:bodyPr/>
        <a:lstStyle/>
        <a:p>
          <a:r>
            <a:rPr lang="en-US" dirty="0" smtClean="0"/>
            <a:t>Evaluation</a:t>
          </a:r>
          <a:endParaRPr lang="en-US" dirty="0"/>
        </a:p>
      </dgm:t>
    </dgm:pt>
    <dgm:pt modelId="{4039C035-D397-49B9-A702-AD48F08C5FA1}" type="parTrans" cxnId="{EB9CBC5B-809E-4D6D-8A02-5DDA33CE4B5F}">
      <dgm:prSet/>
      <dgm:spPr/>
      <dgm:t>
        <a:bodyPr/>
        <a:lstStyle/>
        <a:p>
          <a:endParaRPr lang="en-US"/>
        </a:p>
      </dgm:t>
    </dgm:pt>
    <dgm:pt modelId="{6DCFA313-6136-4AC5-8D6D-8EAB9514CB26}" type="sibTrans" cxnId="{EB9CBC5B-809E-4D6D-8A02-5DDA33CE4B5F}">
      <dgm:prSet/>
      <dgm:spPr/>
      <dgm:t>
        <a:bodyPr/>
        <a:lstStyle/>
        <a:p>
          <a:endParaRPr lang="en-US"/>
        </a:p>
      </dgm:t>
    </dgm:pt>
    <dgm:pt modelId="{766D9F9A-033A-4C10-9DC2-623BDAE1CCFC}">
      <dgm:prSet phldrT="[Text]"/>
      <dgm:spPr/>
      <dgm:t>
        <a:bodyPr/>
        <a:lstStyle/>
        <a:p>
          <a:r>
            <a:rPr lang="en-US" dirty="0" smtClean="0"/>
            <a:t>Business Associate Agreements</a:t>
          </a:r>
          <a:endParaRPr lang="en-US" dirty="0"/>
        </a:p>
      </dgm:t>
    </dgm:pt>
    <dgm:pt modelId="{25C10635-503F-433A-84AB-34D11C0CA9D3}" type="parTrans" cxnId="{A34216AA-6E35-4258-A75A-048AD494530E}">
      <dgm:prSet/>
      <dgm:spPr/>
      <dgm:t>
        <a:bodyPr/>
        <a:lstStyle/>
        <a:p>
          <a:endParaRPr lang="en-US"/>
        </a:p>
      </dgm:t>
    </dgm:pt>
    <dgm:pt modelId="{320A4DF8-DE6A-4C0B-AA48-07D5EC512114}" type="sibTrans" cxnId="{A34216AA-6E35-4258-A75A-048AD494530E}">
      <dgm:prSet/>
      <dgm:spPr/>
      <dgm:t>
        <a:bodyPr/>
        <a:lstStyle/>
        <a:p>
          <a:endParaRPr lang="en-US"/>
        </a:p>
      </dgm:t>
    </dgm:pt>
    <dgm:pt modelId="{25A64FF8-BBE0-44A4-8FF4-93D6394EAE18}">
      <dgm:prSet phldrT="[Text]"/>
      <dgm:spPr/>
      <dgm:t>
        <a:bodyPr/>
        <a:lstStyle/>
        <a:p>
          <a:r>
            <a:rPr lang="en-US" dirty="0" smtClean="0"/>
            <a:t>Workstation Security</a:t>
          </a:r>
          <a:endParaRPr lang="en-US" dirty="0"/>
        </a:p>
      </dgm:t>
    </dgm:pt>
    <dgm:pt modelId="{E0C251F0-0AE2-4465-A0C8-044AA48CD1C3}" type="parTrans" cxnId="{6C16EF65-2FDD-4DFE-9D03-41C131A1164F}">
      <dgm:prSet/>
      <dgm:spPr/>
      <dgm:t>
        <a:bodyPr/>
        <a:lstStyle/>
        <a:p>
          <a:endParaRPr lang="en-US"/>
        </a:p>
      </dgm:t>
    </dgm:pt>
    <dgm:pt modelId="{FEA9741E-09BA-41A9-8DFE-797FD8984524}" type="sibTrans" cxnId="{6C16EF65-2FDD-4DFE-9D03-41C131A1164F}">
      <dgm:prSet/>
      <dgm:spPr/>
      <dgm:t>
        <a:bodyPr/>
        <a:lstStyle/>
        <a:p>
          <a:endParaRPr lang="en-US"/>
        </a:p>
      </dgm:t>
    </dgm:pt>
    <dgm:pt modelId="{50005CF7-5B22-445B-82E3-ABDF44E193D5}">
      <dgm:prSet phldrT="[Text]"/>
      <dgm:spPr/>
      <dgm:t>
        <a:bodyPr/>
        <a:lstStyle/>
        <a:p>
          <a:r>
            <a:rPr lang="en-US" dirty="0" smtClean="0"/>
            <a:t>Device and Media Control</a:t>
          </a:r>
          <a:endParaRPr lang="en-US" dirty="0"/>
        </a:p>
      </dgm:t>
    </dgm:pt>
    <dgm:pt modelId="{145204C0-51E1-47A8-8636-8A6A0B1CE55C}" type="parTrans" cxnId="{81010A33-063E-4A46-A4C3-4D24501EE693}">
      <dgm:prSet/>
      <dgm:spPr/>
      <dgm:t>
        <a:bodyPr/>
        <a:lstStyle/>
        <a:p>
          <a:endParaRPr lang="en-US"/>
        </a:p>
      </dgm:t>
    </dgm:pt>
    <dgm:pt modelId="{E73723B9-7BBA-45C0-8B32-A2C1F20D2884}" type="sibTrans" cxnId="{81010A33-063E-4A46-A4C3-4D24501EE693}">
      <dgm:prSet/>
      <dgm:spPr/>
      <dgm:t>
        <a:bodyPr/>
        <a:lstStyle/>
        <a:p>
          <a:endParaRPr lang="en-US"/>
        </a:p>
      </dgm:t>
    </dgm:pt>
    <dgm:pt modelId="{51A313AD-9551-4238-8B4C-717B34234B93}">
      <dgm:prSet phldrT="[Text]"/>
      <dgm:spPr/>
      <dgm:t>
        <a:bodyPr/>
        <a:lstStyle/>
        <a:p>
          <a:r>
            <a:rPr lang="en-US" dirty="0" smtClean="0"/>
            <a:t>Audit Control</a:t>
          </a:r>
          <a:endParaRPr lang="en-US" dirty="0"/>
        </a:p>
      </dgm:t>
    </dgm:pt>
    <dgm:pt modelId="{DCD28D21-0FD7-4909-AD3E-2CEAA0FFCC18}" type="parTrans" cxnId="{7E0D99DF-EAE2-433A-BF81-A76BE7FB6A50}">
      <dgm:prSet/>
      <dgm:spPr/>
      <dgm:t>
        <a:bodyPr/>
        <a:lstStyle/>
        <a:p>
          <a:endParaRPr lang="en-US"/>
        </a:p>
      </dgm:t>
    </dgm:pt>
    <dgm:pt modelId="{DD6B8123-8083-4571-8309-4DAEEC0B24EB}" type="sibTrans" cxnId="{7E0D99DF-EAE2-433A-BF81-A76BE7FB6A50}">
      <dgm:prSet/>
      <dgm:spPr/>
      <dgm:t>
        <a:bodyPr/>
        <a:lstStyle/>
        <a:p>
          <a:endParaRPr lang="en-US"/>
        </a:p>
      </dgm:t>
    </dgm:pt>
    <dgm:pt modelId="{77C83297-B66E-4D29-89EF-311A9898AA34}">
      <dgm:prSet phldrT="[Text]"/>
      <dgm:spPr/>
      <dgm:t>
        <a:bodyPr/>
        <a:lstStyle/>
        <a:p>
          <a:r>
            <a:rPr lang="en-US" dirty="0" smtClean="0"/>
            <a:t>Integrity</a:t>
          </a:r>
          <a:endParaRPr lang="en-US" dirty="0"/>
        </a:p>
      </dgm:t>
    </dgm:pt>
    <dgm:pt modelId="{487BA32C-48FC-4F29-BE36-03F8842B168E}" type="parTrans" cxnId="{E2FD64CA-BA86-4B11-B60F-77C81181C250}">
      <dgm:prSet/>
      <dgm:spPr/>
      <dgm:t>
        <a:bodyPr/>
        <a:lstStyle/>
        <a:p>
          <a:endParaRPr lang="en-US"/>
        </a:p>
      </dgm:t>
    </dgm:pt>
    <dgm:pt modelId="{B8ECEFEB-7902-4520-85A5-3BB54A07330C}" type="sibTrans" cxnId="{E2FD64CA-BA86-4B11-B60F-77C81181C250}">
      <dgm:prSet/>
      <dgm:spPr/>
      <dgm:t>
        <a:bodyPr/>
        <a:lstStyle/>
        <a:p>
          <a:endParaRPr lang="en-US"/>
        </a:p>
      </dgm:t>
    </dgm:pt>
    <dgm:pt modelId="{DF5BD6E5-6FD4-4B4A-8458-085333D7EABF}">
      <dgm:prSet phldrT="[Text]"/>
      <dgm:spPr/>
      <dgm:t>
        <a:bodyPr/>
        <a:lstStyle/>
        <a:p>
          <a:r>
            <a:rPr lang="en-US" dirty="0" smtClean="0"/>
            <a:t>Personal or Entity Authentication</a:t>
          </a:r>
          <a:endParaRPr lang="en-US" dirty="0"/>
        </a:p>
      </dgm:t>
    </dgm:pt>
    <dgm:pt modelId="{D20AD829-19CF-475C-A5AE-C2034691282B}" type="parTrans" cxnId="{D606D967-D437-4607-8270-A9B68B2824AA}">
      <dgm:prSet/>
      <dgm:spPr/>
      <dgm:t>
        <a:bodyPr/>
        <a:lstStyle/>
        <a:p>
          <a:endParaRPr lang="en-US"/>
        </a:p>
      </dgm:t>
    </dgm:pt>
    <dgm:pt modelId="{8C1DB686-B395-4CE9-BBAE-49BAD6BF9C4F}" type="sibTrans" cxnId="{D606D967-D437-4607-8270-A9B68B2824AA}">
      <dgm:prSet/>
      <dgm:spPr/>
      <dgm:t>
        <a:bodyPr/>
        <a:lstStyle/>
        <a:p>
          <a:endParaRPr lang="en-US"/>
        </a:p>
      </dgm:t>
    </dgm:pt>
    <dgm:pt modelId="{60E9D459-5233-4F38-8694-6A0374C2C33E}">
      <dgm:prSet phldrT="[Text]"/>
      <dgm:spPr/>
      <dgm:t>
        <a:bodyPr/>
        <a:lstStyle/>
        <a:p>
          <a:r>
            <a:rPr lang="en-US" dirty="0" smtClean="0"/>
            <a:t>Transmission Security</a:t>
          </a:r>
          <a:endParaRPr lang="en-US" dirty="0"/>
        </a:p>
      </dgm:t>
    </dgm:pt>
    <dgm:pt modelId="{7DBBBC09-C6E9-40DD-A5BE-C1CFEBBF346D}" type="parTrans" cxnId="{C321157A-1FA7-4B66-A2F4-B72B2394138B}">
      <dgm:prSet/>
      <dgm:spPr/>
      <dgm:t>
        <a:bodyPr/>
        <a:lstStyle/>
        <a:p>
          <a:endParaRPr lang="en-US"/>
        </a:p>
      </dgm:t>
    </dgm:pt>
    <dgm:pt modelId="{316CFE3A-22DE-47C1-B132-ECC27B77584F}" type="sibTrans" cxnId="{C321157A-1FA7-4B66-A2F4-B72B2394138B}">
      <dgm:prSet/>
      <dgm:spPr/>
      <dgm:t>
        <a:bodyPr/>
        <a:lstStyle/>
        <a:p>
          <a:endParaRPr lang="en-US"/>
        </a:p>
      </dgm:t>
    </dgm:pt>
    <dgm:pt modelId="{B9FC529A-CE31-4ABF-91C2-7202E9FD2402}" type="pres">
      <dgm:prSet presAssocID="{EA551EE9-21D0-40A8-A228-979DCED152B3}" presName="Name0" presStyleCnt="0">
        <dgm:presLayoutVars>
          <dgm:dir/>
          <dgm:animLvl val="lvl"/>
          <dgm:resizeHandles val="exact"/>
        </dgm:presLayoutVars>
      </dgm:prSet>
      <dgm:spPr/>
      <dgm:t>
        <a:bodyPr/>
        <a:lstStyle/>
        <a:p>
          <a:endParaRPr lang="en-US"/>
        </a:p>
      </dgm:t>
    </dgm:pt>
    <dgm:pt modelId="{AF8F06F3-6B09-4A0F-882F-AB6DEFB88620}" type="pres">
      <dgm:prSet presAssocID="{79AEA581-CA08-4CF8-97FA-F648B325765A}" presName="composite" presStyleCnt="0"/>
      <dgm:spPr/>
    </dgm:pt>
    <dgm:pt modelId="{BFA0ABD4-3EB4-4E9E-8202-7128E30F9219}" type="pres">
      <dgm:prSet presAssocID="{79AEA581-CA08-4CF8-97FA-F648B325765A}" presName="parTx" presStyleLbl="alignNode1" presStyleIdx="0" presStyleCnt="3">
        <dgm:presLayoutVars>
          <dgm:chMax val="0"/>
          <dgm:chPref val="0"/>
          <dgm:bulletEnabled val="1"/>
        </dgm:presLayoutVars>
      </dgm:prSet>
      <dgm:spPr/>
      <dgm:t>
        <a:bodyPr/>
        <a:lstStyle/>
        <a:p>
          <a:endParaRPr lang="en-US"/>
        </a:p>
      </dgm:t>
    </dgm:pt>
    <dgm:pt modelId="{4CACD68B-D669-42E8-B746-CDAC858DFFC0}" type="pres">
      <dgm:prSet presAssocID="{79AEA581-CA08-4CF8-97FA-F648B325765A}" presName="desTx" presStyleLbl="alignAccFollowNode1" presStyleIdx="0" presStyleCnt="3">
        <dgm:presLayoutVars>
          <dgm:bulletEnabled val="1"/>
        </dgm:presLayoutVars>
      </dgm:prSet>
      <dgm:spPr/>
      <dgm:t>
        <a:bodyPr/>
        <a:lstStyle/>
        <a:p>
          <a:endParaRPr lang="en-US"/>
        </a:p>
      </dgm:t>
    </dgm:pt>
    <dgm:pt modelId="{46DE845F-F253-4118-B5BF-B439883FEE98}" type="pres">
      <dgm:prSet presAssocID="{88566533-BBE2-43AE-9B3D-54361976D079}" presName="space" presStyleCnt="0"/>
      <dgm:spPr/>
    </dgm:pt>
    <dgm:pt modelId="{949C19F1-EE0F-43BD-BC06-ABC428E81490}" type="pres">
      <dgm:prSet presAssocID="{A1F07A72-FCE8-4481-ABD3-BF3F46E8E5D5}" presName="composite" presStyleCnt="0"/>
      <dgm:spPr/>
    </dgm:pt>
    <dgm:pt modelId="{6EC86FF1-1729-4025-A1F6-F99A356F15AF}" type="pres">
      <dgm:prSet presAssocID="{A1F07A72-FCE8-4481-ABD3-BF3F46E8E5D5}" presName="parTx" presStyleLbl="alignNode1" presStyleIdx="1" presStyleCnt="3">
        <dgm:presLayoutVars>
          <dgm:chMax val="0"/>
          <dgm:chPref val="0"/>
          <dgm:bulletEnabled val="1"/>
        </dgm:presLayoutVars>
      </dgm:prSet>
      <dgm:spPr/>
      <dgm:t>
        <a:bodyPr/>
        <a:lstStyle/>
        <a:p>
          <a:endParaRPr lang="en-US"/>
        </a:p>
      </dgm:t>
    </dgm:pt>
    <dgm:pt modelId="{5461E17E-3648-491E-908E-94BEE06E70A7}" type="pres">
      <dgm:prSet presAssocID="{A1F07A72-FCE8-4481-ABD3-BF3F46E8E5D5}" presName="desTx" presStyleLbl="alignAccFollowNode1" presStyleIdx="1" presStyleCnt="3">
        <dgm:presLayoutVars>
          <dgm:bulletEnabled val="1"/>
        </dgm:presLayoutVars>
      </dgm:prSet>
      <dgm:spPr/>
      <dgm:t>
        <a:bodyPr/>
        <a:lstStyle/>
        <a:p>
          <a:endParaRPr lang="en-US"/>
        </a:p>
      </dgm:t>
    </dgm:pt>
    <dgm:pt modelId="{06A30A28-624A-4DC4-AFF0-93DE5E8962DA}" type="pres">
      <dgm:prSet presAssocID="{D398CFBC-07FD-4145-8F55-623FD4E49DB8}" presName="space" presStyleCnt="0"/>
      <dgm:spPr/>
    </dgm:pt>
    <dgm:pt modelId="{50A340D4-7F79-4A67-8BF1-2FF2670B2783}" type="pres">
      <dgm:prSet presAssocID="{404B682D-85F3-4A62-BA3B-8E161B429A97}" presName="composite" presStyleCnt="0"/>
      <dgm:spPr/>
    </dgm:pt>
    <dgm:pt modelId="{1B4C6911-06DB-429A-A698-CDF228045896}" type="pres">
      <dgm:prSet presAssocID="{404B682D-85F3-4A62-BA3B-8E161B429A97}" presName="parTx" presStyleLbl="alignNode1" presStyleIdx="2" presStyleCnt="3">
        <dgm:presLayoutVars>
          <dgm:chMax val="0"/>
          <dgm:chPref val="0"/>
          <dgm:bulletEnabled val="1"/>
        </dgm:presLayoutVars>
      </dgm:prSet>
      <dgm:spPr/>
      <dgm:t>
        <a:bodyPr/>
        <a:lstStyle/>
        <a:p>
          <a:endParaRPr lang="en-US"/>
        </a:p>
      </dgm:t>
    </dgm:pt>
    <dgm:pt modelId="{8E6A7EE4-FD5B-4D55-B94D-232A82A264A8}" type="pres">
      <dgm:prSet presAssocID="{404B682D-85F3-4A62-BA3B-8E161B429A97}" presName="desTx" presStyleLbl="alignAccFollowNode1" presStyleIdx="2" presStyleCnt="3">
        <dgm:presLayoutVars>
          <dgm:bulletEnabled val="1"/>
        </dgm:presLayoutVars>
      </dgm:prSet>
      <dgm:spPr/>
      <dgm:t>
        <a:bodyPr/>
        <a:lstStyle/>
        <a:p>
          <a:endParaRPr lang="en-US"/>
        </a:p>
      </dgm:t>
    </dgm:pt>
  </dgm:ptLst>
  <dgm:cxnLst>
    <dgm:cxn modelId="{8E322CE8-382E-46B0-9B35-C04BCEE69736}" type="presOf" srcId="{404B682D-85F3-4A62-BA3B-8E161B429A97}" destId="{1B4C6911-06DB-429A-A698-CDF228045896}" srcOrd="0" destOrd="0" presId="urn:microsoft.com/office/officeart/2005/8/layout/hList1"/>
    <dgm:cxn modelId="{FC401B50-8401-4022-944A-750D414973A3}" type="presOf" srcId="{A1F07A72-FCE8-4481-ABD3-BF3F46E8E5D5}" destId="{6EC86FF1-1729-4025-A1F6-F99A356F15AF}" srcOrd="0" destOrd="0" presId="urn:microsoft.com/office/officeart/2005/8/layout/hList1"/>
    <dgm:cxn modelId="{89A20A9E-9F74-4F5D-AE57-64638C8EFD3E}" type="presOf" srcId="{C53D9652-3351-4861-9034-23E0D356ECA4}" destId="{4CACD68B-D669-42E8-B746-CDAC858DFFC0}" srcOrd="0" destOrd="5" presId="urn:microsoft.com/office/officeart/2005/8/layout/hList1"/>
    <dgm:cxn modelId="{EEDFD0E6-7D4E-41BA-A7E7-6437E3AA2082}" srcId="{79AEA581-CA08-4CF8-97FA-F648B325765A}" destId="{082FCC7E-E4E0-4E26-B095-6303F1DC3E56}" srcOrd="3" destOrd="0" parTransId="{407A5377-8BC1-4E36-B662-F0CBE04F55E3}" sibTransId="{28CBADCA-A29E-404F-BA9C-4C4624B7BA5C}"/>
    <dgm:cxn modelId="{99A836EB-4575-47B1-B0DA-74C938CE9570}" type="presOf" srcId="{BDC378BE-1358-41F2-A1C7-CC138B956806}" destId="{4CACD68B-D669-42E8-B746-CDAC858DFFC0}" srcOrd="0" destOrd="6" presId="urn:microsoft.com/office/officeart/2005/8/layout/hList1"/>
    <dgm:cxn modelId="{C321157A-1FA7-4B66-A2F4-B72B2394138B}" srcId="{404B682D-85F3-4A62-BA3B-8E161B429A97}" destId="{60E9D459-5233-4F38-8694-6A0374C2C33E}" srcOrd="4" destOrd="0" parTransId="{7DBBBC09-C6E9-40DD-A5BE-C1CFEBBF346D}" sibTransId="{316CFE3A-22DE-47C1-B132-ECC27B77584F}"/>
    <dgm:cxn modelId="{C35EC18F-B40D-4B7D-B3B7-5F21BCC04679}" type="presOf" srcId="{50005CF7-5B22-445B-82E3-ABDF44E193D5}" destId="{5461E17E-3648-491E-908E-94BEE06E70A7}" srcOrd="0" destOrd="3" presId="urn:microsoft.com/office/officeart/2005/8/layout/hList1"/>
    <dgm:cxn modelId="{EAC10B10-F78A-4784-B2BA-3DCE38808223}" srcId="{EA551EE9-21D0-40A8-A228-979DCED152B3}" destId="{A1F07A72-FCE8-4481-ABD3-BF3F46E8E5D5}" srcOrd="1" destOrd="0" parTransId="{32785BDF-7AC1-4FD3-802F-71A11F0AAF0F}" sibTransId="{D398CFBC-07FD-4145-8F55-623FD4E49DB8}"/>
    <dgm:cxn modelId="{81010A33-063E-4A46-A4C3-4D24501EE693}" srcId="{A1F07A72-FCE8-4481-ABD3-BF3F46E8E5D5}" destId="{50005CF7-5B22-445B-82E3-ABDF44E193D5}" srcOrd="3" destOrd="0" parTransId="{145204C0-51E1-47A8-8636-8A6A0B1CE55C}" sibTransId="{E73723B9-7BBA-45C0-8B32-A2C1F20D2884}"/>
    <dgm:cxn modelId="{87F1B9C1-9F21-4657-A020-424C433D0A06}" type="presOf" srcId="{E98B4277-09BF-42AF-A4C1-0A6B004EAEE6}" destId="{4CACD68B-D669-42E8-B746-CDAC858DFFC0}" srcOrd="0" destOrd="2" presId="urn:microsoft.com/office/officeart/2005/8/layout/hList1"/>
    <dgm:cxn modelId="{A6A31168-A70B-4B46-A907-77B29CDB33F0}" srcId="{EA551EE9-21D0-40A8-A228-979DCED152B3}" destId="{404B682D-85F3-4A62-BA3B-8E161B429A97}" srcOrd="2" destOrd="0" parTransId="{A5B891E2-05A3-4511-9D5D-11D1598BF865}" sibTransId="{64A32DA7-4B23-4518-8562-4B8E10873792}"/>
    <dgm:cxn modelId="{9BEA4B17-48D2-4855-8FB3-3FA0393FB858}" type="presOf" srcId="{082FCC7E-E4E0-4E26-B095-6303F1DC3E56}" destId="{4CACD68B-D669-42E8-B746-CDAC858DFFC0}" srcOrd="0" destOrd="3" presId="urn:microsoft.com/office/officeart/2005/8/layout/hList1"/>
    <dgm:cxn modelId="{10134F27-FD32-4093-8FBB-5E38A4A0F1F8}" type="presOf" srcId="{51A313AD-9551-4238-8B4C-717B34234B93}" destId="{8E6A7EE4-FD5B-4D55-B94D-232A82A264A8}" srcOrd="0" destOrd="1" presId="urn:microsoft.com/office/officeart/2005/8/layout/hList1"/>
    <dgm:cxn modelId="{48984C47-D9E1-41AB-BF1E-1DDAFBD0CBFA}" srcId="{EA551EE9-21D0-40A8-A228-979DCED152B3}" destId="{79AEA581-CA08-4CF8-97FA-F648B325765A}" srcOrd="0" destOrd="0" parTransId="{49F8F3E8-DBAA-4CAA-9854-F55B11A0855E}" sibTransId="{88566533-BBE2-43AE-9B3D-54361976D079}"/>
    <dgm:cxn modelId="{7E0D99DF-EAE2-433A-BF81-A76BE7FB6A50}" srcId="{404B682D-85F3-4A62-BA3B-8E161B429A97}" destId="{51A313AD-9551-4238-8B4C-717B34234B93}" srcOrd="1" destOrd="0" parTransId="{DCD28D21-0FD7-4909-AD3E-2CEAA0FFCC18}" sibTransId="{DD6B8123-8083-4571-8309-4DAEEC0B24EB}"/>
    <dgm:cxn modelId="{6C16EF65-2FDD-4DFE-9D03-41C131A1164F}" srcId="{A1F07A72-FCE8-4481-ABD3-BF3F46E8E5D5}" destId="{25A64FF8-BBE0-44A4-8FF4-93D6394EAE18}" srcOrd="2" destOrd="0" parTransId="{E0C251F0-0AE2-4465-A0C8-044AA48CD1C3}" sibTransId="{FEA9741E-09BA-41A9-8DFE-797FD8984524}"/>
    <dgm:cxn modelId="{6237E0A2-C8A8-425D-8EA8-9EC59E894871}" type="presOf" srcId="{766D9F9A-033A-4C10-9DC2-623BDAE1CCFC}" destId="{4CACD68B-D669-42E8-B746-CDAC858DFFC0}" srcOrd="0" destOrd="7" presId="urn:microsoft.com/office/officeart/2005/8/layout/hList1"/>
    <dgm:cxn modelId="{12B4F2AF-3F96-4E54-A36B-D9DB5A6D84E0}" srcId="{A1F07A72-FCE8-4481-ABD3-BF3F46E8E5D5}" destId="{2A714599-296B-4A6E-9B91-27BB3B6F3200}" srcOrd="1" destOrd="0" parTransId="{4F6E7066-4F5F-4242-B3D3-97A797142E75}" sibTransId="{25873F2F-1241-4FAE-AE8B-571944862D52}"/>
    <dgm:cxn modelId="{8678A969-AB9B-44F1-9BA0-5D9A81FA5C49}" type="presOf" srcId="{E18B8E03-F678-48AB-A7FF-D09441BC9648}" destId="{5461E17E-3648-491E-908E-94BEE06E70A7}" srcOrd="0" destOrd="0" presId="urn:microsoft.com/office/officeart/2005/8/layout/hList1"/>
    <dgm:cxn modelId="{0A7703F4-ED01-42C1-AB70-5EB32788F450}" type="presOf" srcId="{75A0AE9E-DEB2-49BD-8AAD-696F00CC9CDF}" destId="{8E6A7EE4-FD5B-4D55-B94D-232A82A264A8}" srcOrd="0" destOrd="0" presId="urn:microsoft.com/office/officeart/2005/8/layout/hList1"/>
    <dgm:cxn modelId="{AFCEA614-4722-42A8-8218-C1CB146DF94B}" type="presOf" srcId="{2A714599-296B-4A6E-9B91-27BB3B6F3200}" destId="{5461E17E-3648-491E-908E-94BEE06E70A7}" srcOrd="0" destOrd="1" presId="urn:microsoft.com/office/officeart/2005/8/layout/hList1"/>
    <dgm:cxn modelId="{F8D35E4C-C3F9-4250-8A49-76F79802035B}" srcId="{404B682D-85F3-4A62-BA3B-8E161B429A97}" destId="{75A0AE9E-DEB2-49BD-8AAD-696F00CC9CDF}" srcOrd="0" destOrd="0" parTransId="{185D61BA-8D88-4185-9F0B-133DF5464B52}" sibTransId="{A1662C8D-9BE3-4803-A208-BEC96181D8E3}"/>
    <dgm:cxn modelId="{E3422893-3CDD-40E4-9C27-F35EB8C27127}" type="presOf" srcId="{60E9D459-5233-4F38-8694-6A0374C2C33E}" destId="{8E6A7EE4-FD5B-4D55-B94D-232A82A264A8}" srcOrd="0" destOrd="4" presId="urn:microsoft.com/office/officeart/2005/8/layout/hList1"/>
    <dgm:cxn modelId="{C81642A1-671B-4DB1-875D-D8E1A48EF07A}" srcId="{79AEA581-CA08-4CF8-97FA-F648B325765A}" destId="{C53D9652-3351-4861-9034-23E0D356ECA4}" srcOrd="5" destOrd="0" parTransId="{A690544E-32C5-4C80-81FB-BCC40BADB608}" sibTransId="{9B34CDAC-615E-4EBB-821B-C2A16A112244}"/>
    <dgm:cxn modelId="{5533ABAB-75DD-4B1D-AC30-3B25327BD40C}" type="presOf" srcId="{AEC31345-B2D9-4993-B54A-B01BD0130147}" destId="{4CACD68B-D669-42E8-B746-CDAC858DFFC0}" srcOrd="0" destOrd="4" presId="urn:microsoft.com/office/officeart/2005/8/layout/hList1"/>
    <dgm:cxn modelId="{09E2FF5A-89CA-43A8-956F-2E30266926BB}" type="presOf" srcId="{EA551EE9-21D0-40A8-A228-979DCED152B3}" destId="{B9FC529A-CE31-4ABF-91C2-7202E9FD2402}" srcOrd="0" destOrd="0" presId="urn:microsoft.com/office/officeart/2005/8/layout/hList1"/>
    <dgm:cxn modelId="{38178B36-3FEE-4AE6-B7A5-5BB8DE1024C2}" srcId="{79AEA581-CA08-4CF8-97FA-F648B325765A}" destId="{6B725CEC-F4EC-48B4-A489-943EE44BD0CF}" srcOrd="1" destOrd="0" parTransId="{0EBD0ADB-E04A-4EDE-B56D-F27F30CC4DFD}" sibTransId="{751F08F6-631F-4E9B-92E5-4E49E7722D0D}"/>
    <dgm:cxn modelId="{A34216AA-6E35-4258-A75A-048AD494530E}" srcId="{79AEA581-CA08-4CF8-97FA-F648B325765A}" destId="{766D9F9A-033A-4C10-9DC2-623BDAE1CCFC}" srcOrd="7" destOrd="0" parTransId="{25C10635-503F-433A-84AB-34D11C0CA9D3}" sibTransId="{320A4DF8-DE6A-4C0B-AA48-07D5EC512114}"/>
    <dgm:cxn modelId="{EB9CBC5B-809E-4D6D-8A02-5DDA33CE4B5F}" srcId="{79AEA581-CA08-4CF8-97FA-F648B325765A}" destId="{BDC378BE-1358-41F2-A1C7-CC138B956806}" srcOrd="6" destOrd="0" parTransId="{4039C035-D397-49B9-A702-AD48F08C5FA1}" sibTransId="{6DCFA313-6136-4AC5-8D6D-8EAB9514CB26}"/>
    <dgm:cxn modelId="{E2FD64CA-BA86-4B11-B60F-77C81181C250}" srcId="{404B682D-85F3-4A62-BA3B-8E161B429A97}" destId="{77C83297-B66E-4D29-89EF-311A9898AA34}" srcOrd="2" destOrd="0" parTransId="{487BA32C-48FC-4F29-BE36-03F8842B168E}" sibTransId="{B8ECEFEB-7902-4520-85A5-3BB54A07330C}"/>
    <dgm:cxn modelId="{3908D34A-2E4A-4FE3-AA96-C92976F2054D}" srcId="{79AEA581-CA08-4CF8-97FA-F648B325765A}" destId="{AEC31345-B2D9-4993-B54A-B01BD0130147}" srcOrd="4" destOrd="0" parTransId="{E95DC302-4DF9-4B23-804D-AA99F4094764}" sibTransId="{81F51935-EFD6-46FB-87D6-10F4680C7F47}"/>
    <dgm:cxn modelId="{CA44C02F-D8A0-40D0-A3C4-789079C66869}" type="presOf" srcId="{77C83297-B66E-4D29-89EF-311A9898AA34}" destId="{8E6A7EE4-FD5B-4D55-B94D-232A82A264A8}" srcOrd="0" destOrd="2" presId="urn:microsoft.com/office/officeart/2005/8/layout/hList1"/>
    <dgm:cxn modelId="{3EC789C8-5178-44DA-903C-B27FE94F9A4F}" srcId="{79AEA581-CA08-4CF8-97FA-F648B325765A}" destId="{E98B4277-09BF-42AF-A4C1-0A6B004EAEE6}" srcOrd="2" destOrd="0" parTransId="{EFE44288-D057-454C-BFC1-BD4A26884009}" sibTransId="{3F5287A2-A27A-4A85-89E6-C1A0E87C91F2}"/>
    <dgm:cxn modelId="{F4F1BC25-BB0A-4978-8D3D-391D21D4DDEE}" type="presOf" srcId="{DF5BD6E5-6FD4-4B4A-8458-085333D7EABF}" destId="{8E6A7EE4-FD5B-4D55-B94D-232A82A264A8}" srcOrd="0" destOrd="3" presId="urn:microsoft.com/office/officeart/2005/8/layout/hList1"/>
    <dgm:cxn modelId="{8C419335-F62E-468D-B72D-DAEFA95A3380}" type="presOf" srcId="{79AEA581-CA08-4CF8-97FA-F648B325765A}" destId="{BFA0ABD4-3EB4-4E9E-8202-7128E30F9219}" srcOrd="0" destOrd="0" presId="urn:microsoft.com/office/officeart/2005/8/layout/hList1"/>
    <dgm:cxn modelId="{BA73214F-411B-4AFF-91E1-4EBEEC44E575}" srcId="{79AEA581-CA08-4CF8-97FA-F648B325765A}" destId="{37D4FB8D-8AC5-4ADF-8DEF-FD63E81DA910}" srcOrd="0" destOrd="0" parTransId="{6C6744B5-F245-45C7-BD7C-3141FD62B4D3}" sibTransId="{4B51364E-EF05-43E9-86F8-BAC60203CAA4}"/>
    <dgm:cxn modelId="{484D3418-D05A-4607-B8FE-45D3B71F5AA5}" type="presOf" srcId="{25A64FF8-BBE0-44A4-8FF4-93D6394EAE18}" destId="{5461E17E-3648-491E-908E-94BEE06E70A7}" srcOrd="0" destOrd="2" presId="urn:microsoft.com/office/officeart/2005/8/layout/hList1"/>
    <dgm:cxn modelId="{CA181E34-A70B-4515-8123-FE09C07D1F89}" srcId="{A1F07A72-FCE8-4481-ABD3-BF3F46E8E5D5}" destId="{E18B8E03-F678-48AB-A7FF-D09441BC9648}" srcOrd="0" destOrd="0" parTransId="{17559765-AA3F-45B3-AF0F-8F0BC774FB0D}" sibTransId="{11AA1AE9-86EB-4082-BAAB-C6BF76F6D699}"/>
    <dgm:cxn modelId="{D606D967-D437-4607-8270-A9B68B2824AA}" srcId="{404B682D-85F3-4A62-BA3B-8E161B429A97}" destId="{DF5BD6E5-6FD4-4B4A-8458-085333D7EABF}" srcOrd="3" destOrd="0" parTransId="{D20AD829-19CF-475C-A5AE-C2034691282B}" sibTransId="{8C1DB686-B395-4CE9-BBAE-49BAD6BF9C4F}"/>
    <dgm:cxn modelId="{D7E115DB-70CF-4731-A681-AA747C9A9C45}" type="presOf" srcId="{37D4FB8D-8AC5-4ADF-8DEF-FD63E81DA910}" destId="{4CACD68B-D669-42E8-B746-CDAC858DFFC0}" srcOrd="0" destOrd="0" presId="urn:microsoft.com/office/officeart/2005/8/layout/hList1"/>
    <dgm:cxn modelId="{8A5084CF-D64B-4067-9C0C-263AF0B6BBBE}" type="presOf" srcId="{6B725CEC-F4EC-48B4-A489-943EE44BD0CF}" destId="{4CACD68B-D669-42E8-B746-CDAC858DFFC0}" srcOrd="0" destOrd="1" presId="urn:microsoft.com/office/officeart/2005/8/layout/hList1"/>
    <dgm:cxn modelId="{E133B6AE-E90A-4939-BB84-7A450536748F}" type="presParOf" srcId="{B9FC529A-CE31-4ABF-91C2-7202E9FD2402}" destId="{AF8F06F3-6B09-4A0F-882F-AB6DEFB88620}" srcOrd="0" destOrd="0" presId="urn:microsoft.com/office/officeart/2005/8/layout/hList1"/>
    <dgm:cxn modelId="{4C105431-ABB3-4F6B-B801-1E13B60437C7}" type="presParOf" srcId="{AF8F06F3-6B09-4A0F-882F-AB6DEFB88620}" destId="{BFA0ABD4-3EB4-4E9E-8202-7128E30F9219}" srcOrd="0" destOrd="0" presId="urn:microsoft.com/office/officeart/2005/8/layout/hList1"/>
    <dgm:cxn modelId="{81B0FB8D-CEC9-4A91-B141-1D725EE3C481}" type="presParOf" srcId="{AF8F06F3-6B09-4A0F-882F-AB6DEFB88620}" destId="{4CACD68B-D669-42E8-B746-CDAC858DFFC0}" srcOrd="1" destOrd="0" presId="urn:microsoft.com/office/officeart/2005/8/layout/hList1"/>
    <dgm:cxn modelId="{A15D8CB4-A6DA-4896-B219-3A97F9453DD2}" type="presParOf" srcId="{B9FC529A-CE31-4ABF-91C2-7202E9FD2402}" destId="{46DE845F-F253-4118-B5BF-B439883FEE98}" srcOrd="1" destOrd="0" presId="urn:microsoft.com/office/officeart/2005/8/layout/hList1"/>
    <dgm:cxn modelId="{83B2EB92-8318-4F6E-B992-F7C54F92CD12}" type="presParOf" srcId="{B9FC529A-CE31-4ABF-91C2-7202E9FD2402}" destId="{949C19F1-EE0F-43BD-BC06-ABC428E81490}" srcOrd="2" destOrd="0" presId="urn:microsoft.com/office/officeart/2005/8/layout/hList1"/>
    <dgm:cxn modelId="{3E2B1E65-2ACE-4FF4-BA61-DE29EB335243}" type="presParOf" srcId="{949C19F1-EE0F-43BD-BC06-ABC428E81490}" destId="{6EC86FF1-1729-4025-A1F6-F99A356F15AF}" srcOrd="0" destOrd="0" presId="urn:microsoft.com/office/officeart/2005/8/layout/hList1"/>
    <dgm:cxn modelId="{B4DAC44E-7B72-4CAA-80B4-8CD962243092}" type="presParOf" srcId="{949C19F1-EE0F-43BD-BC06-ABC428E81490}" destId="{5461E17E-3648-491E-908E-94BEE06E70A7}" srcOrd="1" destOrd="0" presId="urn:microsoft.com/office/officeart/2005/8/layout/hList1"/>
    <dgm:cxn modelId="{F0763FC3-D4C1-4602-BB91-0AB012AFA0A9}" type="presParOf" srcId="{B9FC529A-CE31-4ABF-91C2-7202E9FD2402}" destId="{06A30A28-624A-4DC4-AFF0-93DE5E8962DA}" srcOrd="3" destOrd="0" presId="urn:microsoft.com/office/officeart/2005/8/layout/hList1"/>
    <dgm:cxn modelId="{04BFADBA-C64C-406A-93D9-DF27FD16C934}" type="presParOf" srcId="{B9FC529A-CE31-4ABF-91C2-7202E9FD2402}" destId="{50A340D4-7F79-4A67-8BF1-2FF2670B2783}" srcOrd="4" destOrd="0" presId="urn:microsoft.com/office/officeart/2005/8/layout/hList1"/>
    <dgm:cxn modelId="{F837A651-6AB2-4EEF-BCA5-66BCE7910CFE}" type="presParOf" srcId="{50A340D4-7F79-4A67-8BF1-2FF2670B2783}" destId="{1B4C6911-06DB-429A-A698-CDF228045896}" srcOrd="0" destOrd="0" presId="urn:microsoft.com/office/officeart/2005/8/layout/hList1"/>
    <dgm:cxn modelId="{6D0A49C8-1F6F-4A3C-B796-9024A6C44FFC}" type="presParOf" srcId="{50A340D4-7F79-4A67-8BF1-2FF2670B2783}" destId="{8E6A7EE4-FD5B-4D55-B94D-232A82A264A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853A14-9F0F-4B3D-9C84-33AA598AD81C}">
      <dsp:nvSpPr>
        <dsp:cNvPr id="0" name=""/>
        <dsp:cNvSpPr/>
      </dsp:nvSpPr>
      <dsp:spPr>
        <a:xfrm>
          <a:off x="3837370" y="0"/>
          <a:ext cx="1918685" cy="1099146"/>
        </a:xfrm>
        <a:prstGeom prst="trapezoid">
          <a:avLst>
            <a:gd name="adj" fmla="val 87281"/>
          </a:avLst>
        </a:prstGeom>
        <a:gradFill flip="none" rotWithShape="1">
          <a:gsLst>
            <a:gs pos="0">
              <a:srgbClr val="C00000"/>
            </a:gs>
            <a:gs pos="93000">
              <a:schemeClr val="accent2">
                <a:lumMod val="45000"/>
                <a:lumOff val="55000"/>
              </a:schemeClr>
            </a:gs>
            <a:gs pos="95000">
              <a:schemeClr val="accent2">
                <a:lumMod val="45000"/>
                <a:lumOff val="55000"/>
              </a:schemeClr>
            </a:gs>
            <a:gs pos="100000">
              <a:schemeClr val="accent2">
                <a:lumMod val="30000"/>
                <a:lumOff val="70000"/>
              </a:schemeClr>
            </a:gs>
          </a:gsLst>
          <a:lin ang="54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b" anchorCtr="0">
          <a:noAutofit/>
        </a:bodyPr>
        <a:lstStyle/>
        <a:p>
          <a:pPr lvl="0" algn="ctr" defTabSz="1422400">
            <a:lnSpc>
              <a:spcPct val="90000"/>
            </a:lnSpc>
            <a:spcBef>
              <a:spcPct val="0"/>
            </a:spcBef>
            <a:spcAft>
              <a:spcPct val="35000"/>
            </a:spcAft>
          </a:pPr>
          <a:r>
            <a:rPr lang="en-US" sz="3200" kern="1200" dirty="0" smtClean="0"/>
            <a:t>Step 1</a:t>
          </a:r>
          <a:endParaRPr lang="en-US" sz="3200" kern="1200" dirty="0"/>
        </a:p>
      </dsp:txBody>
      <dsp:txXfrm>
        <a:off x="3837370" y="0"/>
        <a:ext cx="1918685" cy="1099146"/>
      </dsp:txXfrm>
    </dsp:sp>
    <dsp:sp modelId="{E13ABD73-19F6-486C-AB06-E0602B0C50C3}">
      <dsp:nvSpPr>
        <dsp:cNvPr id="0" name=""/>
        <dsp:cNvSpPr/>
      </dsp:nvSpPr>
      <dsp:spPr>
        <a:xfrm>
          <a:off x="2878027" y="1099146"/>
          <a:ext cx="3837370" cy="1099146"/>
        </a:xfrm>
        <a:prstGeom prst="trapezoid">
          <a:avLst>
            <a:gd name="adj" fmla="val 87281"/>
          </a:avLst>
        </a:prstGeom>
        <a:gradFill rotWithShape="0">
          <a:gsLst>
            <a:gs pos="0">
              <a:srgbClr val="FFC000"/>
            </a:gs>
            <a:gs pos="93000">
              <a:schemeClr val="accent2">
                <a:lumMod val="45000"/>
                <a:lumOff val="55000"/>
              </a:schemeClr>
            </a:gs>
            <a:gs pos="95000">
              <a:schemeClr val="accent2">
                <a:lumMod val="45000"/>
                <a:lumOff val="55000"/>
              </a:schemeClr>
            </a:gs>
            <a:gs pos="100000">
              <a:schemeClr val="accent2">
                <a:lumMod val="30000"/>
                <a:lumOff val="70000"/>
              </a:schemeClr>
            </a:gs>
          </a:gsLst>
          <a:lin ang="54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Step 2</a:t>
          </a:r>
          <a:endParaRPr lang="en-US" sz="3200" kern="1200" dirty="0"/>
        </a:p>
      </dsp:txBody>
      <dsp:txXfrm>
        <a:off x="3549567" y="1099146"/>
        <a:ext cx="2494290" cy="1099146"/>
      </dsp:txXfrm>
    </dsp:sp>
    <dsp:sp modelId="{13E64307-50B8-49CA-A0DB-15F431472A7F}">
      <dsp:nvSpPr>
        <dsp:cNvPr id="0" name=""/>
        <dsp:cNvSpPr/>
      </dsp:nvSpPr>
      <dsp:spPr>
        <a:xfrm>
          <a:off x="1918685" y="2198292"/>
          <a:ext cx="5756055" cy="1099146"/>
        </a:xfrm>
        <a:prstGeom prst="trapezoid">
          <a:avLst>
            <a:gd name="adj" fmla="val 87281"/>
          </a:avLst>
        </a:prstGeom>
        <a:gradFill rotWithShape="0">
          <a:gsLst>
            <a:gs pos="0">
              <a:srgbClr val="00B050"/>
            </a:gs>
            <a:gs pos="92000">
              <a:schemeClr val="accent2">
                <a:lumMod val="45000"/>
                <a:lumOff val="55000"/>
              </a:schemeClr>
            </a:gs>
            <a:gs pos="95000">
              <a:schemeClr val="accent2">
                <a:lumMod val="45000"/>
                <a:lumOff val="55000"/>
              </a:schemeClr>
            </a:gs>
            <a:gs pos="100000">
              <a:schemeClr val="accent2">
                <a:lumMod val="30000"/>
                <a:lumOff val="70000"/>
              </a:schemeClr>
            </a:gs>
          </a:gsLst>
          <a:lin ang="54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Step 3</a:t>
          </a:r>
          <a:endParaRPr lang="en-US" sz="3200" kern="1200" dirty="0"/>
        </a:p>
      </dsp:txBody>
      <dsp:txXfrm>
        <a:off x="2925994" y="2198292"/>
        <a:ext cx="3741435" cy="1099146"/>
      </dsp:txXfrm>
    </dsp:sp>
    <dsp:sp modelId="{4F9C813F-997A-43BF-9F88-037D131E753C}">
      <dsp:nvSpPr>
        <dsp:cNvPr id="0" name=""/>
        <dsp:cNvSpPr/>
      </dsp:nvSpPr>
      <dsp:spPr>
        <a:xfrm>
          <a:off x="959342" y="3297438"/>
          <a:ext cx="7674740" cy="1099146"/>
        </a:xfrm>
        <a:prstGeom prst="trapezoid">
          <a:avLst>
            <a:gd name="adj" fmla="val 87281"/>
          </a:avLst>
        </a:prstGeom>
        <a:gradFill rotWithShape="0">
          <a:gsLst>
            <a:gs pos="0">
              <a:srgbClr val="0070C0"/>
            </a:gs>
            <a:gs pos="95000">
              <a:schemeClr val="accent2">
                <a:lumMod val="45000"/>
                <a:lumOff val="55000"/>
              </a:schemeClr>
            </a:gs>
            <a:gs pos="100000">
              <a:schemeClr val="accent2">
                <a:lumMod val="30000"/>
                <a:lumOff val="70000"/>
              </a:schemeClr>
            </a:gs>
          </a:gsLst>
          <a:lin ang="54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Step 4</a:t>
          </a:r>
          <a:endParaRPr lang="en-US" sz="3200" kern="1200" dirty="0"/>
        </a:p>
      </dsp:txBody>
      <dsp:txXfrm>
        <a:off x="2302421" y="3297438"/>
        <a:ext cx="4988581" cy="1099146"/>
      </dsp:txXfrm>
    </dsp:sp>
    <dsp:sp modelId="{6369F45B-872B-423D-B9FE-2D5E5C93DF18}">
      <dsp:nvSpPr>
        <dsp:cNvPr id="0" name=""/>
        <dsp:cNvSpPr/>
      </dsp:nvSpPr>
      <dsp:spPr>
        <a:xfrm>
          <a:off x="0" y="4396584"/>
          <a:ext cx="9593425" cy="1099146"/>
        </a:xfrm>
        <a:prstGeom prst="trapezoid">
          <a:avLst>
            <a:gd name="adj" fmla="val 87281"/>
          </a:avLst>
        </a:prstGeom>
        <a:gradFill rotWithShape="0">
          <a:gsLst>
            <a:gs pos="0">
              <a:srgbClr val="7030A0"/>
            </a:gs>
            <a:gs pos="95000">
              <a:schemeClr val="accent2">
                <a:lumMod val="45000"/>
                <a:lumOff val="55000"/>
              </a:schemeClr>
            </a:gs>
            <a:gs pos="100000">
              <a:schemeClr val="accent2">
                <a:lumMod val="30000"/>
                <a:lumOff val="70000"/>
              </a:schemeClr>
            </a:gs>
          </a:gsLst>
          <a:lin ang="54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Step 5</a:t>
          </a:r>
          <a:endParaRPr lang="en-US" sz="3200" kern="1200" dirty="0"/>
        </a:p>
      </dsp:txBody>
      <dsp:txXfrm>
        <a:off x="1678849" y="4396584"/>
        <a:ext cx="6235726" cy="10991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A0ABD4-3EB4-4E9E-8202-7128E30F9219}">
      <dsp:nvSpPr>
        <dsp:cNvPr id="0" name=""/>
        <dsp:cNvSpPr/>
      </dsp:nvSpPr>
      <dsp:spPr>
        <a:xfrm>
          <a:off x="3286" y="50072"/>
          <a:ext cx="3203971" cy="83654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dirty="0" smtClean="0"/>
            <a:t>Administrative Safeguards</a:t>
          </a:r>
          <a:endParaRPr lang="en-US" sz="2300" kern="1200" dirty="0"/>
        </a:p>
      </dsp:txBody>
      <dsp:txXfrm>
        <a:off x="3286" y="50072"/>
        <a:ext cx="3203971" cy="836546"/>
      </dsp:txXfrm>
    </dsp:sp>
    <dsp:sp modelId="{4CACD68B-D669-42E8-B746-CDAC858DFFC0}">
      <dsp:nvSpPr>
        <dsp:cNvPr id="0" name=""/>
        <dsp:cNvSpPr/>
      </dsp:nvSpPr>
      <dsp:spPr>
        <a:xfrm>
          <a:off x="3286" y="886619"/>
          <a:ext cx="3203971" cy="492452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t>Security Management Process</a:t>
          </a:r>
          <a:endParaRPr lang="en-US" sz="2300" kern="1200" dirty="0"/>
        </a:p>
        <a:p>
          <a:pPr marL="228600" lvl="1" indent="-228600" algn="l" defTabSz="1022350">
            <a:lnSpc>
              <a:spcPct val="90000"/>
            </a:lnSpc>
            <a:spcBef>
              <a:spcPct val="0"/>
            </a:spcBef>
            <a:spcAft>
              <a:spcPct val="15000"/>
            </a:spcAft>
            <a:buChar char="••"/>
          </a:pPr>
          <a:r>
            <a:rPr lang="en-US" sz="2300" kern="1200" dirty="0" smtClean="0"/>
            <a:t>Assigned Security Responsibility</a:t>
          </a:r>
          <a:endParaRPr lang="en-US" sz="2300" kern="1200" dirty="0"/>
        </a:p>
        <a:p>
          <a:pPr marL="228600" lvl="1" indent="-228600" algn="l" defTabSz="1022350">
            <a:lnSpc>
              <a:spcPct val="90000"/>
            </a:lnSpc>
            <a:spcBef>
              <a:spcPct val="0"/>
            </a:spcBef>
            <a:spcAft>
              <a:spcPct val="15000"/>
            </a:spcAft>
            <a:buChar char="••"/>
          </a:pPr>
          <a:r>
            <a:rPr lang="en-US" sz="2300" kern="1200" dirty="0" smtClean="0"/>
            <a:t>Workforce Security</a:t>
          </a:r>
          <a:endParaRPr lang="en-US" sz="2300" kern="1200" dirty="0"/>
        </a:p>
        <a:p>
          <a:pPr marL="228600" lvl="1" indent="-228600" algn="l" defTabSz="1022350">
            <a:lnSpc>
              <a:spcPct val="90000"/>
            </a:lnSpc>
            <a:spcBef>
              <a:spcPct val="0"/>
            </a:spcBef>
            <a:spcAft>
              <a:spcPct val="15000"/>
            </a:spcAft>
            <a:buChar char="••"/>
          </a:pPr>
          <a:r>
            <a:rPr lang="en-US" sz="2300" kern="1200" dirty="0" smtClean="0"/>
            <a:t>Information Access Management</a:t>
          </a:r>
          <a:endParaRPr lang="en-US" sz="2300" kern="1200" dirty="0"/>
        </a:p>
        <a:p>
          <a:pPr marL="228600" lvl="1" indent="-228600" algn="l" defTabSz="1022350">
            <a:lnSpc>
              <a:spcPct val="90000"/>
            </a:lnSpc>
            <a:spcBef>
              <a:spcPct val="0"/>
            </a:spcBef>
            <a:spcAft>
              <a:spcPct val="15000"/>
            </a:spcAft>
            <a:buChar char="••"/>
          </a:pPr>
          <a:r>
            <a:rPr lang="en-US" sz="2300" kern="1200" dirty="0" smtClean="0"/>
            <a:t>Security Awareness and Training</a:t>
          </a:r>
          <a:endParaRPr lang="en-US" sz="2300" kern="1200" dirty="0"/>
        </a:p>
        <a:p>
          <a:pPr marL="228600" lvl="1" indent="-228600" algn="l" defTabSz="1022350">
            <a:lnSpc>
              <a:spcPct val="90000"/>
            </a:lnSpc>
            <a:spcBef>
              <a:spcPct val="0"/>
            </a:spcBef>
            <a:spcAft>
              <a:spcPct val="15000"/>
            </a:spcAft>
            <a:buChar char="••"/>
          </a:pPr>
          <a:r>
            <a:rPr lang="en-US" sz="2300" kern="1200" dirty="0" smtClean="0"/>
            <a:t>Contingency Plan</a:t>
          </a:r>
          <a:endParaRPr lang="en-US" sz="2300" kern="1200" dirty="0"/>
        </a:p>
        <a:p>
          <a:pPr marL="228600" lvl="1" indent="-228600" algn="l" defTabSz="1022350">
            <a:lnSpc>
              <a:spcPct val="90000"/>
            </a:lnSpc>
            <a:spcBef>
              <a:spcPct val="0"/>
            </a:spcBef>
            <a:spcAft>
              <a:spcPct val="15000"/>
            </a:spcAft>
            <a:buChar char="••"/>
          </a:pPr>
          <a:r>
            <a:rPr lang="en-US" sz="2300" kern="1200" dirty="0" smtClean="0"/>
            <a:t>Evaluation</a:t>
          </a:r>
          <a:endParaRPr lang="en-US" sz="2300" kern="1200" dirty="0"/>
        </a:p>
        <a:p>
          <a:pPr marL="228600" lvl="1" indent="-228600" algn="l" defTabSz="1022350">
            <a:lnSpc>
              <a:spcPct val="90000"/>
            </a:lnSpc>
            <a:spcBef>
              <a:spcPct val="0"/>
            </a:spcBef>
            <a:spcAft>
              <a:spcPct val="15000"/>
            </a:spcAft>
            <a:buChar char="••"/>
          </a:pPr>
          <a:r>
            <a:rPr lang="en-US" sz="2300" kern="1200" dirty="0" smtClean="0"/>
            <a:t>Business Associate Agreements</a:t>
          </a:r>
          <a:endParaRPr lang="en-US" sz="2300" kern="1200" dirty="0"/>
        </a:p>
      </dsp:txBody>
      <dsp:txXfrm>
        <a:off x="3286" y="886619"/>
        <a:ext cx="3203971" cy="4924529"/>
      </dsp:txXfrm>
    </dsp:sp>
    <dsp:sp modelId="{6EC86FF1-1729-4025-A1F6-F99A356F15AF}">
      <dsp:nvSpPr>
        <dsp:cNvPr id="0" name=""/>
        <dsp:cNvSpPr/>
      </dsp:nvSpPr>
      <dsp:spPr>
        <a:xfrm>
          <a:off x="3655814" y="50072"/>
          <a:ext cx="3203971" cy="83654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dirty="0" smtClean="0"/>
            <a:t>Physical Safeguards</a:t>
          </a:r>
          <a:endParaRPr lang="en-US" sz="2300" kern="1200" dirty="0"/>
        </a:p>
      </dsp:txBody>
      <dsp:txXfrm>
        <a:off x="3655814" y="50072"/>
        <a:ext cx="3203971" cy="836546"/>
      </dsp:txXfrm>
    </dsp:sp>
    <dsp:sp modelId="{5461E17E-3648-491E-908E-94BEE06E70A7}">
      <dsp:nvSpPr>
        <dsp:cNvPr id="0" name=""/>
        <dsp:cNvSpPr/>
      </dsp:nvSpPr>
      <dsp:spPr>
        <a:xfrm>
          <a:off x="3655814" y="886619"/>
          <a:ext cx="3203971" cy="492452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t>Facility Access Control</a:t>
          </a:r>
          <a:endParaRPr lang="en-US" sz="2300" kern="1200" dirty="0"/>
        </a:p>
        <a:p>
          <a:pPr marL="228600" lvl="1" indent="-228600" algn="l" defTabSz="1022350">
            <a:lnSpc>
              <a:spcPct val="90000"/>
            </a:lnSpc>
            <a:spcBef>
              <a:spcPct val="0"/>
            </a:spcBef>
            <a:spcAft>
              <a:spcPct val="15000"/>
            </a:spcAft>
            <a:buChar char="••"/>
          </a:pPr>
          <a:r>
            <a:rPr lang="en-US" sz="2300" kern="1200" dirty="0" smtClean="0"/>
            <a:t>Workstation Use</a:t>
          </a:r>
          <a:endParaRPr lang="en-US" sz="2300" kern="1200" dirty="0"/>
        </a:p>
        <a:p>
          <a:pPr marL="228600" lvl="1" indent="-228600" algn="l" defTabSz="1022350">
            <a:lnSpc>
              <a:spcPct val="90000"/>
            </a:lnSpc>
            <a:spcBef>
              <a:spcPct val="0"/>
            </a:spcBef>
            <a:spcAft>
              <a:spcPct val="15000"/>
            </a:spcAft>
            <a:buChar char="••"/>
          </a:pPr>
          <a:r>
            <a:rPr lang="en-US" sz="2300" kern="1200" dirty="0" smtClean="0"/>
            <a:t>Workstation Security</a:t>
          </a:r>
          <a:endParaRPr lang="en-US" sz="2300" kern="1200" dirty="0"/>
        </a:p>
        <a:p>
          <a:pPr marL="228600" lvl="1" indent="-228600" algn="l" defTabSz="1022350">
            <a:lnSpc>
              <a:spcPct val="90000"/>
            </a:lnSpc>
            <a:spcBef>
              <a:spcPct val="0"/>
            </a:spcBef>
            <a:spcAft>
              <a:spcPct val="15000"/>
            </a:spcAft>
            <a:buChar char="••"/>
          </a:pPr>
          <a:r>
            <a:rPr lang="en-US" sz="2300" kern="1200" dirty="0" smtClean="0"/>
            <a:t>Device and Media Control</a:t>
          </a:r>
          <a:endParaRPr lang="en-US" sz="2300" kern="1200" dirty="0"/>
        </a:p>
      </dsp:txBody>
      <dsp:txXfrm>
        <a:off x="3655814" y="886619"/>
        <a:ext cx="3203971" cy="4924529"/>
      </dsp:txXfrm>
    </dsp:sp>
    <dsp:sp modelId="{1B4C6911-06DB-429A-A698-CDF228045896}">
      <dsp:nvSpPr>
        <dsp:cNvPr id="0" name=""/>
        <dsp:cNvSpPr/>
      </dsp:nvSpPr>
      <dsp:spPr>
        <a:xfrm>
          <a:off x="7308342" y="50072"/>
          <a:ext cx="3203971" cy="83654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dirty="0" smtClean="0"/>
            <a:t>Technical Safeguards</a:t>
          </a:r>
          <a:endParaRPr lang="en-US" sz="2300" kern="1200" dirty="0"/>
        </a:p>
      </dsp:txBody>
      <dsp:txXfrm>
        <a:off x="7308342" y="50072"/>
        <a:ext cx="3203971" cy="836546"/>
      </dsp:txXfrm>
    </dsp:sp>
    <dsp:sp modelId="{8E6A7EE4-FD5B-4D55-B94D-232A82A264A8}">
      <dsp:nvSpPr>
        <dsp:cNvPr id="0" name=""/>
        <dsp:cNvSpPr/>
      </dsp:nvSpPr>
      <dsp:spPr>
        <a:xfrm>
          <a:off x="7308342" y="886619"/>
          <a:ext cx="3203971" cy="492452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t>Access Control</a:t>
          </a:r>
          <a:endParaRPr lang="en-US" sz="2300" kern="1200" dirty="0"/>
        </a:p>
        <a:p>
          <a:pPr marL="228600" lvl="1" indent="-228600" algn="l" defTabSz="1022350">
            <a:lnSpc>
              <a:spcPct val="90000"/>
            </a:lnSpc>
            <a:spcBef>
              <a:spcPct val="0"/>
            </a:spcBef>
            <a:spcAft>
              <a:spcPct val="15000"/>
            </a:spcAft>
            <a:buChar char="••"/>
          </a:pPr>
          <a:r>
            <a:rPr lang="en-US" sz="2300" kern="1200" dirty="0" smtClean="0"/>
            <a:t>Audit Control</a:t>
          </a:r>
          <a:endParaRPr lang="en-US" sz="2300" kern="1200" dirty="0"/>
        </a:p>
        <a:p>
          <a:pPr marL="228600" lvl="1" indent="-228600" algn="l" defTabSz="1022350">
            <a:lnSpc>
              <a:spcPct val="90000"/>
            </a:lnSpc>
            <a:spcBef>
              <a:spcPct val="0"/>
            </a:spcBef>
            <a:spcAft>
              <a:spcPct val="15000"/>
            </a:spcAft>
            <a:buChar char="••"/>
          </a:pPr>
          <a:r>
            <a:rPr lang="en-US" sz="2300" kern="1200" dirty="0" smtClean="0"/>
            <a:t>Integrity</a:t>
          </a:r>
          <a:endParaRPr lang="en-US" sz="2300" kern="1200" dirty="0"/>
        </a:p>
        <a:p>
          <a:pPr marL="228600" lvl="1" indent="-228600" algn="l" defTabSz="1022350">
            <a:lnSpc>
              <a:spcPct val="90000"/>
            </a:lnSpc>
            <a:spcBef>
              <a:spcPct val="0"/>
            </a:spcBef>
            <a:spcAft>
              <a:spcPct val="15000"/>
            </a:spcAft>
            <a:buChar char="••"/>
          </a:pPr>
          <a:r>
            <a:rPr lang="en-US" sz="2300" kern="1200" dirty="0" smtClean="0"/>
            <a:t>Personal or Entity Authentication</a:t>
          </a:r>
          <a:endParaRPr lang="en-US" sz="2300" kern="1200" dirty="0"/>
        </a:p>
        <a:p>
          <a:pPr marL="228600" lvl="1" indent="-228600" algn="l" defTabSz="1022350">
            <a:lnSpc>
              <a:spcPct val="90000"/>
            </a:lnSpc>
            <a:spcBef>
              <a:spcPct val="0"/>
            </a:spcBef>
            <a:spcAft>
              <a:spcPct val="15000"/>
            </a:spcAft>
            <a:buChar char="••"/>
          </a:pPr>
          <a:r>
            <a:rPr lang="en-US" sz="2300" kern="1200" dirty="0" smtClean="0"/>
            <a:t>Transmission Security</a:t>
          </a:r>
          <a:endParaRPr lang="en-US" sz="2300" kern="1200" dirty="0"/>
        </a:p>
      </dsp:txBody>
      <dsp:txXfrm>
        <a:off x="7308342" y="886619"/>
        <a:ext cx="3203971" cy="492452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6FB2AAC5-CC60-448B-A7C0-958D203701CC}" type="datetimeFigureOut">
              <a:rPr lang="en-US" smtClean="0"/>
              <a:t>3/11/2015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6003689E-D097-4D91-9F24-8249E404E41F}" type="slidenum">
              <a:rPr lang="en-US" smtClean="0"/>
              <a:t>‹#›</a:t>
            </a:fld>
            <a:endParaRPr lang="en-US"/>
          </a:p>
        </p:txBody>
      </p:sp>
    </p:spTree>
    <p:extLst>
      <p:ext uri="{BB962C8B-B14F-4D97-AF65-F5344CB8AC3E}">
        <p14:creationId xmlns:p14="http://schemas.microsoft.com/office/powerpoint/2010/main" val="4194796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Find those old policies on your shelf and take a look at them.</a:t>
            </a:r>
          </a:p>
          <a:p>
            <a:r>
              <a:rPr lang="en-US" dirty="0" smtClean="0"/>
              <a:t>Take a look at the new sample policies on ISAC’s website.</a:t>
            </a:r>
          </a:p>
          <a:p>
            <a:r>
              <a:rPr lang="en-US" dirty="0" smtClean="0"/>
              <a:t>Figure out who is (or who should be) your county’s HIPAA compliance officer(s).</a:t>
            </a:r>
          </a:p>
          <a:p>
            <a:r>
              <a:rPr lang="en-US" dirty="0" smtClean="0"/>
              <a:t>Put together a HIPAA compliance committee.</a:t>
            </a:r>
          </a:p>
          <a:p>
            <a:r>
              <a:rPr lang="en-US" dirty="0" smtClean="0"/>
              <a:t>Work on update old policies or adopting new policies.</a:t>
            </a:r>
          </a:p>
          <a:p>
            <a:r>
              <a:rPr lang="en-US" dirty="0" smtClean="0"/>
              <a:t>Work on hybrid entity designation.</a:t>
            </a:r>
          </a:p>
          <a:p>
            <a:r>
              <a:rPr lang="en-US" dirty="0" smtClean="0"/>
              <a:t>Work on a risk assessment.</a:t>
            </a:r>
          </a:p>
          <a:p>
            <a:r>
              <a:rPr lang="en-US" dirty="0" smtClean="0"/>
              <a:t>Make sure you have updated business associate agreements with all necessary parties.</a:t>
            </a:r>
          </a:p>
          <a:p>
            <a:r>
              <a:rPr lang="en-US" dirty="0" smtClean="0"/>
              <a:t>Train staff.</a:t>
            </a:r>
          </a:p>
          <a:p>
            <a:r>
              <a:rPr lang="en-US" dirty="0" smtClean="0"/>
              <a:t> Need help?  Have detailed questions?  Consider joining ISAC’s HIPAA Program!</a:t>
            </a:r>
          </a:p>
          <a:p>
            <a:endParaRPr lang="en-US" dirty="0"/>
          </a:p>
        </p:txBody>
      </p:sp>
      <p:sp>
        <p:nvSpPr>
          <p:cNvPr id="4" name="Slide Number Placeholder 3"/>
          <p:cNvSpPr>
            <a:spLocks noGrp="1"/>
          </p:cNvSpPr>
          <p:nvPr>
            <p:ph type="sldNum" sz="quarter" idx="10"/>
          </p:nvPr>
        </p:nvSpPr>
        <p:spPr/>
        <p:txBody>
          <a:bodyPr/>
          <a:lstStyle/>
          <a:p>
            <a:fld id="{6003689E-D097-4D91-9F24-8249E404E41F}" type="slidenum">
              <a:rPr lang="en-US" smtClean="0"/>
              <a:t>13</a:t>
            </a:fld>
            <a:endParaRPr lang="en-US"/>
          </a:p>
        </p:txBody>
      </p:sp>
    </p:spTree>
    <p:extLst>
      <p:ext uri="{BB962C8B-B14F-4D97-AF65-F5344CB8AC3E}">
        <p14:creationId xmlns:p14="http://schemas.microsoft.com/office/powerpoint/2010/main" val="1520695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03689E-D097-4D91-9F24-8249E404E41F}" type="slidenum">
              <a:rPr lang="en-US" smtClean="0"/>
              <a:t>17</a:t>
            </a:fld>
            <a:endParaRPr lang="en-US"/>
          </a:p>
        </p:txBody>
      </p:sp>
    </p:spTree>
    <p:extLst>
      <p:ext uri="{BB962C8B-B14F-4D97-AF65-F5344CB8AC3E}">
        <p14:creationId xmlns:p14="http://schemas.microsoft.com/office/powerpoint/2010/main" val="516220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03689E-D097-4D91-9F24-8249E404E41F}" type="slidenum">
              <a:rPr lang="en-US" smtClean="0"/>
              <a:t>18</a:t>
            </a:fld>
            <a:endParaRPr lang="en-US"/>
          </a:p>
        </p:txBody>
      </p:sp>
    </p:spTree>
    <p:extLst>
      <p:ext uri="{BB962C8B-B14F-4D97-AF65-F5344CB8AC3E}">
        <p14:creationId xmlns:p14="http://schemas.microsoft.com/office/powerpoint/2010/main" val="3751350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03689E-D097-4D91-9F24-8249E404E41F}" type="slidenum">
              <a:rPr lang="en-US" smtClean="0"/>
              <a:t>19</a:t>
            </a:fld>
            <a:endParaRPr lang="en-US"/>
          </a:p>
        </p:txBody>
      </p:sp>
    </p:spTree>
    <p:extLst>
      <p:ext uri="{BB962C8B-B14F-4D97-AF65-F5344CB8AC3E}">
        <p14:creationId xmlns:p14="http://schemas.microsoft.com/office/powerpoint/2010/main" val="2924189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03689E-D097-4D91-9F24-8249E404E41F}" type="slidenum">
              <a:rPr lang="en-US" smtClean="0"/>
              <a:t>23</a:t>
            </a:fld>
            <a:endParaRPr lang="en-US"/>
          </a:p>
        </p:txBody>
      </p:sp>
    </p:spTree>
    <p:extLst>
      <p:ext uri="{BB962C8B-B14F-4D97-AF65-F5344CB8AC3E}">
        <p14:creationId xmlns:p14="http://schemas.microsoft.com/office/powerpoint/2010/main" val="3572455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E51B0E-8DDA-4A0F-9146-6B5C7597C04A}" type="datetimeFigureOut">
              <a:rPr lang="en-US" smtClean="0"/>
              <a:t>3/11/2015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9ACCF-CEBC-44EB-930E-6EF1D17F123A}" type="slidenum">
              <a:rPr lang="en-US" smtClean="0"/>
              <a:t>‹#›</a:t>
            </a:fld>
            <a:endParaRPr lang="en-US"/>
          </a:p>
        </p:txBody>
      </p:sp>
    </p:spTree>
    <p:extLst>
      <p:ext uri="{BB962C8B-B14F-4D97-AF65-F5344CB8AC3E}">
        <p14:creationId xmlns:p14="http://schemas.microsoft.com/office/powerpoint/2010/main" val="4074966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E51B0E-8DDA-4A0F-9146-6B5C7597C04A}" type="datetimeFigureOut">
              <a:rPr lang="en-US" smtClean="0"/>
              <a:t>3/11/2015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9ACCF-CEBC-44EB-930E-6EF1D17F123A}" type="slidenum">
              <a:rPr lang="en-US" smtClean="0"/>
              <a:t>‹#›</a:t>
            </a:fld>
            <a:endParaRPr lang="en-US"/>
          </a:p>
        </p:txBody>
      </p:sp>
    </p:spTree>
    <p:extLst>
      <p:ext uri="{BB962C8B-B14F-4D97-AF65-F5344CB8AC3E}">
        <p14:creationId xmlns:p14="http://schemas.microsoft.com/office/powerpoint/2010/main" val="643141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E51B0E-8DDA-4A0F-9146-6B5C7597C04A}" type="datetimeFigureOut">
              <a:rPr lang="en-US" smtClean="0"/>
              <a:t>3/11/2015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9ACCF-CEBC-44EB-930E-6EF1D17F123A}" type="slidenum">
              <a:rPr lang="en-US" smtClean="0"/>
              <a:t>‹#›</a:t>
            </a:fld>
            <a:endParaRPr lang="en-US"/>
          </a:p>
        </p:txBody>
      </p:sp>
    </p:spTree>
    <p:extLst>
      <p:ext uri="{BB962C8B-B14F-4D97-AF65-F5344CB8AC3E}">
        <p14:creationId xmlns:p14="http://schemas.microsoft.com/office/powerpoint/2010/main" val="1138776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E51B0E-8DDA-4A0F-9146-6B5C7597C04A}" type="datetimeFigureOut">
              <a:rPr lang="en-US" smtClean="0"/>
              <a:t>3/11/2015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9ACCF-CEBC-44EB-930E-6EF1D17F123A}" type="slidenum">
              <a:rPr lang="en-US" smtClean="0"/>
              <a:t>‹#›</a:t>
            </a:fld>
            <a:endParaRPr lang="en-US"/>
          </a:p>
        </p:txBody>
      </p:sp>
    </p:spTree>
    <p:extLst>
      <p:ext uri="{BB962C8B-B14F-4D97-AF65-F5344CB8AC3E}">
        <p14:creationId xmlns:p14="http://schemas.microsoft.com/office/powerpoint/2010/main" val="2008217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E51B0E-8DDA-4A0F-9146-6B5C7597C04A}" type="datetimeFigureOut">
              <a:rPr lang="en-US" smtClean="0"/>
              <a:t>3/11/2015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9ACCF-CEBC-44EB-930E-6EF1D17F123A}" type="slidenum">
              <a:rPr lang="en-US" smtClean="0"/>
              <a:t>‹#›</a:t>
            </a:fld>
            <a:endParaRPr lang="en-US"/>
          </a:p>
        </p:txBody>
      </p:sp>
    </p:spTree>
    <p:extLst>
      <p:ext uri="{BB962C8B-B14F-4D97-AF65-F5344CB8AC3E}">
        <p14:creationId xmlns:p14="http://schemas.microsoft.com/office/powerpoint/2010/main" val="4100955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E51B0E-8DDA-4A0F-9146-6B5C7597C04A}" type="datetimeFigureOut">
              <a:rPr lang="en-US" smtClean="0"/>
              <a:t>3/11/2015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9ACCF-CEBC-44EB-930E-6EF1D17F123A}" type="slidenum">
              <a:rPr lang="en-US" smtClean="0"/>
              <a:t>‹#›</a:t>
            </a:fld>
            <a:endParaRPr lang="en-US"/>
          </a:p>
        </p:txBody>
      </p:sp>
    </p:spTree>
    <p:extLst>
      <p:ext uri="{BB962C8B-B14F-4D97-AF65-F5344CB8AC3E}">
        <p14:creationId xmlns:p14="http://schemas.microsoft.com/office/powerpoint/2010/main" val="2798709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E51B0E-8DDA-4A0F-9146-6B5C7597C04A}" type="datetimeFigureOut">
              <a:rPr lang="en-US" smtClean="0"/>
              <a:t>3/11/2015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B9ACCF-CEBC-44EB-930E-6EF1D17F123A}" type="slidenum">
              <a:rPr lang="en-US" smtClean="0"/>
              <a:t>‹#›</a:t>
            </a:fld>
            <a:endParaRPr lang="en-US"/>
          </a:p>
        </p:txBody>
      </p:sp>
    </p:spTree>
    <p:extLst>
      <p:ext uri="{BB962C8B-B14F-4D97-AF65-F5344CB8AC3E}">
        <p14:creationId xmlns:p14="http://schemas.microsoft.com/office/powerpoint/2010/main" val="18408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E51B0E-8DDA-4A0F-9146-6B5C7597C04A}" type="datetimeFigureOut">
              <a:rPr lang="en-US" smtClean="0"/>
              <a:t>3/11/2015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B9ACCF-CEBC-44EB-930E-6EF1D17F123A}" type="slidenum">
              <a:rPr lang="en-US" smtClean="0"/>
              <a:t>‹#›</a:t>
            </a:fld>
            <a:endParaRPr lang="en-US"/>
          </a:p>
        </p:txBody>
      </p:sp>
    </p:spTree>
    <p:extLst>
      <p:ext uri="{BB962C8B-B14F-4D97-AF65-F5344CB8AC3E}">
        <p14:creationId xmlns:p14="http://schemas.microsoft.com/office/powerpoint/2010/main" val="4283026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E51B0E-8DDA-4A0F-9146-6B5C7597C04A}" type="datetimeFigureOut">
              <a:rPr lang="en-US" smtClean="0"/>
              <a:t>3/11/2015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B9ACCF-CEBC-44EB-930E-6EF1D17F123A}" type="slidenum">
              <a:rPr lang="en-US" smtClean="0"/>
              <a:t>‹#›</a:t>
            </a:fld>
            <a:endParaRPr lang="en-US"/>
          </a:p>
        </p:txBody>
      </p:sp>
    </p:spTree>
    <p:extLst>
      <p:ext uri="{BB962C8B-B14F-4D97-AF65-F5344CB8AC3E}">
        <p14:creationId xmlns:p14="http://schemas.microsoft.com/office/powerpoint/2010/main" val="1436812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E51B0E-8DDA-4A0F-9146-6B5C7597C04A}" type="datetimeFigureOut">
              <a:rPr lang="en-US" smtClean="0"/>
              <a:t>3/11/2015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9ACCF-CEBC-44EB-930E-6EF1D17F123A}" type="slidenum">
              <a:rPr lang="en-US" smtClean="0"/>
              <a:t>‹#›</a:t>
            </a:fld>
            <a:endParaRPr lang="en-US"/>
          </a:p>
        </p:txBody>
      </p:sp>
    </p:spTree>
    <p:extLst>
      <p:ext uri="{BB962C8B-B14F-4D97-AF65-F5344CB8AC3E}">
        <p14:creationId xmlns:p14="http://schemas.microsoft.com/office/powerpoint/2010/main" val="2794855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E51B0E-8DDA-4A0F-9146-6B5C7597C04A}" type="datetimeFigureOut">
              <a:rPr lang="en-US" smtClean="0"/>
              <a:t>3/11/2015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9ACCF-CEBC-44EB-930E-6EF1D17F123A}" type="slidenum">
              <a:rPr lang="en-US" smtClean="0"/>
              <a:t>‹#›</a:t>
            </a:fld>
            <a:endParaRPr lang="en-US"/>
          </a:p>
        </p:txBody>
      </p:sp>
    </p:spTree>
    <p:extLst>
      <p:ext uri="{BB962C8B-B14F-4D97-AF65-F5344CB8AC3E}">
        <p14:creationId xmlns:p14="http://schemas.microsoft.com/office/powerpoint/2010/main" val="2472868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gs>
            <a:gs pos="95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E51B0E-8DDA-4A0F-9146-6B5C7597C04A}" type="datetimeFigureOut">
              <a:rPr lang="en-US" smtClean="0"/>
              <a:t>3/11/2015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B9ACCF-CEBC-44EB-930E-6EF1D17F123A}" type="slidenum">
              <a:rPr lang="en-US" smtClean="0"/>
              <a:t>‹#›</a:t>
            </a:fld>
            <a:endParaRPr lang="en-US"/>
          </a:p>
        </p:txBody>
      </p:sp>
    </p:spTree>
    <p:extLst>
      <p:ext uri="{BB962C8B-B14F-4D97-AF65-F5344CB8AC3E}">
        <p14:creationId xmlns:p14="http://schemas.microsoft.com/office/powerpoint/2010/main" val="2931150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hyperlink" Target="security101.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hNUBMLVr9z4" TargetMode="Externa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hyperlink" Target="http://www.hhs.gov/ocr/privacy/hipaa/administrative/securityrule/securityruleguidance.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iowacounties.org/member-resources/legal/hipaa-information-for-counties/" TargetMode="External"/><Relationship Id="rId4" Type="http://schemas.openxmlformats.org/officeDocument/2006/relationships/hyperlink" Target="http://www.healthit.gov/providers-professionals/security-risk-assessmen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ISAC-HIPAA-Program-summary-for-publication%20(3).doc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Iowa-Counties-and-Regions-HIPAA-Privacy-and-Security-Policies-Template-For-Counties-not-ISAC-2%20(3).doc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a:stretch>
            <a:fillRect/>
          </a:stretch>
        </p:blipFill>
        <p:spPr>
          <a:xfrm>
            <a:off x="214312" y="985838"/>
            <a:ext cx="11753681" cy="4800600"/>
          </a:xfrm>
          <a:prstGeom prst="rect">
            <a:avLst/>
          </a:prstGeom>
        </p:spPr>
      </p:pic>
    </p:spTree>
    <p:extLst>
      <p:ext uri="{BB962C8B-B14F-4D97-AF65-F5344CB8AC3E}">
        <p14:creationId xmlns:p14="http://schemas.microsoft.com/office/powerpoint/2010/main" val="21582107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ctr"/>
            <a:r>
              <a:rPr lang="en-US" sz="5300" b="1" dirty="0"/>
              <a:t>HIPAA Culture of Compliance</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sz="4800" dirty="0"/>
              <a:t>A robust compliance program includes</a:t>
            </a:r>
            <a:r>
              <a:rPr lang="en-US" sz="4800" dirty="0" smtClean="0"/>
              <a:t>:</a:t>
            </a:r>
          </a:p>
          <a:p>
            <a:pPr lvl="1"/>
            <a:r>
              <a:rPr lang="en-US" sz="3600" dirty="0"/>
              <a:t>Employee </a:t>
            </a:r>
            <a:r>
              <a:rPr lang="en-US" sz="3600" dirty="0" smtClean="0"/>
              <a:t>training</a:t>
            </a:r>
          </a:p>
          <a:p>
            <a:pPr lvl="1"/>
            <a:r>
              <a:rPr lang="en-US" sz="3600" dirty="0"/>
              <a:t>Vigilant implementation of policies and </a:t>
            </a:r>
            <a:r>
              <a:rPr lang="en-US" sz="3600" dirty="0" smtClean="0"/>
              <a:t>procedures</a:t>
            </a:r>
          </a:p>
          <a:p>
            <a:pPr lvl="1"/>
            <a:r>
              <a:rPr lang="en-US" sz="3600" dirty="0"/>
              <a:t>Regular </a:t>
            </a:r>
            <a:r>
              <a:rPr lang="en-US" sz="3600" dirty="0" smtClean="0"/>
              <a:t>audits</a:t>
            </a:r>
          </a:p>
          <a:p>
            <a:pPr lvl="1"/>
            <a:r>
              <a:rPr lang="en-US" sz="3600" dirty="0"/>
              <a:t>Prompt Action Plan to respond to incidents</a:t>
            </a:r>
          </a:p>
        </p:txBody>
      </p:sp>
    </p:spTree>
    <p:extLst>
      <p:ext uri="{BB962C8B-B14F-4D97-AF65-F5344CB8AC3E}">
        <p14:creationId xmlns:p14="http://schemas.microsoft.com/office/powerpoint/2010/main" val="105512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647220" y="460654"/>
            <a:ext cx="8880736" cy="5922255"/>
          </a:xfrm>
          <a:prstGeom prst="rect">
            <a:avLst/>
          </a:prstGeom>
        </p:spPr>
      </p:pic>
    </p:spTree>
    <p:extLst>
      <p:ext uri="{BB962C8B-B14F-4D97-AF65-F5344CB8AC3E}">
        <p14:creationId xmlns:p14="http://schemas.microsoft.com/office/powerpoint/2010/main" val="19315761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275009" y="489397"/>
            <a:ext cx="9479676" cy="6165643"/>
          </a:xfrm>
          <a:prstGeom prst="rect">
            <a:avLst/>
          </a:prstGeom>
        </p:spPr>
      </p:pic>
    </p:spTree>
    <p:extLst>
      <p:ext uri="{BB962C8B-B14F-4D97-AF65-F5344CB8AC3E}">
        <p14:creationId xmlns:p14="http://schemas.microsoft.com/office/powerpoint/2010/main" val="19377311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7656423"/>
              </p:ext>
            </p:extLst>
          </p:nvPr>
        </p:nvGraphicFramePr>
        <p:xfrm>
          <a:off x="54424" y="1303673"/>
          <a:ext cx="9593425" cy="54957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365102" y="1828464"/>
            <a:ext cx="6335485" cy="369332"/>
          </a:xfrm>
          <a:prstGeom prst="rect">
            <a:avLst/>
          </a:prstGeom>
          <a:noFill/>
        </p:spPr>
        <p:txBody>
          <a:bodyPr wrap="square" rtlCol="0">
            <a:spAutoFit/>
          </a:bodyPr>
          <a:lstStyle/>
          <a:p>
            <a:r>
              <a:rPr lang="en-US" dirty="0" smtClean="0"/>
              <a:t>- Form a HIPAA Compliance Committee</a:t>
            </a:r>
            <a:endParaRPr lang="en-US" dirty="0"/>
          </a:p>
        </p:txBody>
      </p:sp>
      <p:sp>
        <p:nvSpPr>
          <p:cNvPr id="6" name="TextBox 5"/>
          <p:cNvSpPr txBox="1"/>
          <p:nvPr/>
        </p:nvSpPr>
        <p:spPr>
          <a:xfrm>
            <a:off x="5924939" y="2463965"/>
            <a:ext cx="6341706" cy="646331"/>
          </a:xfrm>
          <a:prstGeom prst="rect">
            <a:avLst/>
          </a:prstGeom>
          <a:noFill/>
        </p:spPr>
        <p:txBody>
          <a:bodyPr wrap="square" rtlCol="0">
            <a:spAutoFit/>
          </a:bodyPr>
          <a:lstStyle/>
          <a:p>
            <a:pPr algn="ctr"/>
            <a:r>
              <a:rPr lang="en-US" dirty="0" smtClean="0"/>
              <a:t>- Perform a thorough Risk Assessment (Baseline your compliance).</a:t>
            </a:r>
          </a:p>
          <a:p>
            <a:pPr algn="ctr"/>
            <a:r>
              <a:rPr lang="en-US" dirty="0" smtClean="0"/>
              <a:t>- Identify High </a:t>
            </a:r>
            <a:r>
              <a:rPr lang="en-US" dirty="0"/>
              <a:t>R</a:t>
            </a:r>
            <a:r>
              <a:rPr lang="en-US" dirty="0" smtClean="0"/>
              <a:t>isk </a:t>
            </a:r>
            <a:r>
              <a:rPr lang="en-US" dirty="0"/>
              <a:t>A</a:t>
            </a:r>
            <a:r>
              <a:rPr lang="en-US" dirty="0" smtClean="0"/>
              <a:t>reas and Mitigation Plan.</a:t>
            </a:r>
            <a:endParaRPr lang="en-US" dirty="0"/>
          </a:p>
        </p:txBody>
      </p:sp>
      <p:sp>
        <p:nvSpPr>
          <p:cNvPr id="8" name="TextBox 7"/>
          <p:cNvSpPr txBox="1"/>
          <p:nvPr/>
        </p:nvSpPr>
        <p:spPr>
          <a:xfrm>
            <a:off x="6945089" y="3500725"/>
            <a:ext cx="4662195" cy="923330"/>
          </a:xfrm>
          <a:prstGeom prst="rect">
            <a:avLst/>
          </a:prstGeom>
          <a:noFill/>
        </p:spPr>
        <p:txBody>
          <a:bodyPr wrap="square" rtlCol="0">
            <a:spAutoFit/>
          </a:bodyPr>
          <a:lstStyle/>
          <a:p>
            <a:r>
              <a:rPr lang="en-US" dirty="0" smtClean="0"/>
              <a:t>- Implement Mitigation Plan</a:t>
            </a:r>
          </a:p>
          <a:p>
            <a:pPr algn="ctr"/>
            <a:r>
              <a:rPr lang="en-US" dirty="0" smtClean="0"/>
              <a:t>- Implement HIPAA Policies and Procedures</a:t>
            </a:r>
          </a:p>
          <a:p>
            <a:pPr algn="ctr"/>
            <a:r>
              <a:rPr lang="en-US" dirty="0" smtClean="0"/>
              <a:t>“HIPAA Compliance Program”.</a:t>
            </a:r>
            <a:endParaRPr lang="en-US" dirty="0"/>
          </a:p>
        </p:txBody>
      </p:sp>
      <p:sp>
        <p:nvSpPr>
          <p:cNvPr id="10" name="TextBox 9"/>
          <p:cNvSpPr txBox="1"/>
          <p:nvPr/>
        </p:nvSpPr>
        <p:spPr>
          <a:xfrm>
            <a:off x="7865705" y="4833033"/>
            <a:ext cx="4002833" cy="369332"/>
          </a:xfrm>
          <a:prstGeom prst="rect">
            <a:avLst/>
          </a:prstGeom>
          <a:noFill/>
        </p:spPr>
        <p:txBody>
          <a:bodyPr wrap="square" rtlCol="0">
            <a:spAutoFit/>
          </a:bodyPr>
          <a:lstStyle/>
          <a:p>
            <a:pPr algn="ctr"/>
            <a:r>
              <a:rPr lang="en-US" dirty="0" smtClean="0"/>
              <a:t>- Train Staff and Validate That it Works</a:t>
            </a:r>
            <a:endParaRPr lang="en-US" dirty="0"/>
          </a:p>
        </p:txBody>
      </p:sp>
      <p:sp>
        <p:nvSpPr>
          <p:cNvPr id="11" name="TextBox 10"/>
          <p:cNvSpPr txBox="1"/>
          <p:nvPr/>
        </p:nvSpPr>
        <p:spPr>
          <a:xfrm>
            <a:off x="8836090" y="5823626"/>
            <a:ext cx="2621905" cy="646331"/>
          </a:xfrm>
          <a:prstGeom prst="rect">
            <a:avLst/>
          </a:prstGeom>
          <a:noFill/>
        </p:spPr>
        <p:txBody>
          <a:bodyPr wrap="square" rtlCol="0">
            <a:spAutoFit/>
          </a:bodyPr>
          <a:lstStyle/>
          <a:p>
            <a:pPr algn="ctr"/>
            <a:r>
              <a:rPr lang="en-US" dirty="0" smtClean="0"/>
              <a:t>- Conduct Annual Reviews and Updates</a:t>
            </a:r>
            <a:endParaRPr lang="en-US" dirty="0"/>
          </a:p>
        </p:txBody>
      </p:sp>
      <p:sp>
        <p:nvSpPr>
          <p:cNvPr id="12" name="TextBox 11"/>
          <p:cNvSpPr txBox="1"/>
          <p:nvPr/>
        </p:nvSpPr>
        <p:spPr>
          <a:xfrm>
            <a:off x="298579" y="258804"/>
            <a:ext cx="4385389" cy="1569660"/>
          </a:xfrm>
          <a:prstGeom prst="rect">
            <a:avLst/>
          </a:prstGeom>
          <a:noFill/>
        </p:spPr>
        <p:txBody>
          <a:bodyPr wrap="square" rtlCol="0">
            <a:spAutoFit/>
          </a:bodyPr>
          <a:lstStyle/>
          <a:p>
            <a:r>
              <a:rPr lang="en-US" sz="3200" dirty="0" smtClean="0"/>
              <a:t>Foundation to HIPAA Privacy and Security Compliance</a:t>
            </a:r>
            <a:endParaRPr lang="en-US" sz="3200" dirty="0"/>
          </a:p>
        </p:txBody>
      </p:sp>
    </p:spTree>
    <p:extLst>
      <p:ext uri="{BB962C8B-B14F-4D97-AF65-F5344CB8AC3E}">
        <p14:creationId xmlns:p14="http://schemas.microsoft.com/office/powerpoint/2010/main" val="180480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2216" y="1026367"/>
            <a:ext cx="10515600" cy="5728996"/>
          </a:xfrm>
        </p:spPr>
        <p:txBody>
          <a:bodyPr>
            <a:normAutofit fontScale="85000" lnSpcReduction="20000"/>
          </a:bodyPr>
          <a:lstStyle/>
          <a:p>
            <a:r>
              <a:rPr lang="en-US" dirty="0" smtClean="0"/>
              <a:t>Develop and revise HIPAA Security Policies and Procedures.</a:t>
            </a:r>
          </a:p>
          <a:p>
            <a:r>
              <a:rPr lang="en-US" dirty="0" smtClean="0"/>
              <a:t>Answer all questions from employees concerning EPHI.</a:t>
            </a:r>
          </a:p>
          <a:p>
            <a:r>
              <a:rPr lang="en-US" dirty="0" smtClean="0"/>
              <a:t>Prepare cost benefits analyses of appropriate EPHI safeguards and make recommendations regarding the adoption of safeguards.</a:t>
            </a:r>
          </a:p>
          <a:p>
            <a:r>
              <a:rPr lang="en-US" dirty="0" smtClean="0"/>
              <a:t>Budget annually for EPHI security.</a:t>
            </a:r>
          </a:p>
          <a:p>
            <a:r>
              <a:rPr lang="en-US" dirty="0" smtClean="0"/>
              <a:t>Meet regularly with committee to discuss EPHI security issues, policies and planning.</a:t>
            </a:r>
          </a:p>
          <a:p>
            <a:r>
              <a:rPr lang="en-US" dirty="0" smtClean="0"/>
              <a:t>Monitor compliance with security laws and among the county and third parties.</a:t>
            </a:r>
          </a:p>
          <a:p>
            <a:r>
              <a:rPr lang="en-US" dirty="0" smtClean="0"/>
              <a:t>Maintain records of access authorizations</a:t>
            </a:r>
          </a:p>
          <a:p>
            <a:r>
              <a:rPr lang="en-US" dirty="0" smtClean="0"/>
              <a:t>Develop appropriate security training program.</a:t>
            </a:r>
          </a:p>
          <a:p>
            <a:r>
              <a:rPr lang="en-US" dirty="0" smtClean="0"/>
              <a:t>Prepare and periodically assess County’s security response procedures, disaster recovery plan and business continuity plan for systems and devices containing EPHI.</a:t>
            </a:r>
          </a:p>
          <a:p>
            <a:r>
              <a:rPr lang="en-US" dirty="0" smtClean="0"/>
              <a:t>Perform security audits and risk assessments of ongoing systems.</a:t>
            </a:r>
          </a:p>
          <a:p>
            <a:r>
              <a:rPr lang="en-US" dirty="0" smtClean="0"/>
              <a:t>Investigate EPHI system security breaches.</a:t>
            </a:r>
          </a:p>
          <a:p>
            <a:r>
              <a:rPr lang="en-US" dirty="0" smtClean="0"/>
              <a:t>Facilitate a process for Individuals to file a compliant regarding Security Policies.</a:t>
            </a:r>
            <a:endParaRPr lang="en-US" dirty="0"/>
          </a:p>
        </p:txBody>
      </p:sp>
      <p:sp>
        <p:nvSpPr>
          <p:cNvPr id="4" name="TextBox 3"/>
          <p:cNvSpPr txBox="1"/>
          <p:nvPr/>
        </p:nvSpPr>
        <p:spPr>
          <a:xfrm>
            <a:off x="849086" y="261257"/>
            <a:ext cx="10440955" cy="707886"/>
          </a:xfrm>
          <a:prstGeom prst="rect">
            <a:avLst/>
          </a:prstGeom>
          <a:noFill/>
        </p:spPr>
        <p:txBody>
          <a:bodyPr wrap="square" rtlCol="0">
            <a:spAutoFit/>
          </a:bodyPr>
          <a:lstStyle/>
          <a:p>
            <a:pPr algn="ctr"/>
            <a:r>
              <a:rPr lang="en-US" sz="4000" dirty="0" smtClean="0"/>
              <a:t>Security Officer responsibilities</a:t>
            </a:r>
            <a:endParaRPr lang="en-US" sz="4000" dirty="0"/>
          </a:p>
        </p:txBody>
      </p:sp>
    </p:spTree>
    <p:extLst>
      <p:ext uri="{BB962C8B-B14F-4D97-AF65-F5344CB8AC3E}">
        <p14:creationId xmlns:p14="http://schemas.microsoft.com/office/powerpoint/2010/main" val="341555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7841"/>
          </a:xfrm>
        </p:spPr>
        <p:txBody>
          <a:bodyPr>
            <a:normAutofit fontScale="90000"/>
          </a:bodyPr>
          <a:lstStyle/>
          <a:p>
            <a:pPr algn="ctr"/>
            <a:r>
              <a:rPr lang="en-US" dirty="0" smtClean="0"/>
              <a:t>HIPAA Committee Example Organization</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1261" y="982966"/>
            <a:ext cx="8009478" cy="5651817"/>
          </a:xfrm>
        </p:spPr>
      </p:pic>
    </p:spTree>
    <p:extLst>
      <p:ext uri="{BB962C8B-B14F-4D97-AF65-F5344CB8AC3E}">
        <p14:creationId xmlns:p14="http://schemas.microsoft.com/office/powerpoint/2010/main" val="25261098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1818929196"/>
              </p:ext>
            </p:extLst>
          </p:nvPr>
        </p:nvGraphicFramePr>
        <p:xfrm>
          <a:off x="780535" y="996778"/>
          <a:ext cx="10515600" cy="5861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2298357" y="164757"/>
            <a:ext cx="7792994" cy="707886"/>
          </a:xfrm>
          <a:prstGeom prst="rect">
            <a:avLst/>
          </a:prstGeom>
          <a:noFill/>
        </p:spPr>
        <p:txBody>
          <a:bodyPr wrap="square" rtlCol="0">
            <a:spAutoFit/>
          </a:bodyPr>
          <a:lstStyle/>
          <a:p>
            <a:r>
              <a:rPr lang="en-US" sz="4000" dirty="0"/>
              <a:t> HIPAA Security Rule Components</a:t>
            </a:r>
          </a:p>
        </p:txBody>
      </p:sp>
    </p:spTree>
    <p:extLst>
      <p:ext uri="{BB962C8B-B14F-4D97-AF65-F5344CB8AC3E}">
        <p14:creationId xmlns:p14="http://schemas.microsoft.com/office/powerpoint/2010/main" val="7651766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hlinkClick r:id="rId3" action="ppaction://hlinkfile"/>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565715" y="533231"/>
            <a:ext cx="4663885" cy="6035617"/>
          </a:xfrm>
        </p:spPr>
      </p:pic>
    </p:spTree>
    <p:extLst>
      <p:ext uri="{BB962C8B-B14F-4D97-AF65-F5344CB8AC3E}">
        <p14:creationId xmlns:p14="http://schemas.microsoft.com/office/powerpoint/2010/main" val="4924865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NUBMLVr9z4"/>
          <p:cNvPicPr>
            <a:picLocks noGrp="1" noRot="1" noChangeAspect="1"/>
          </p:cNvPicPr>
          <p:nvPr>
            <p:ph idx="1"/>
            <a:videoFile r:link="rId1"/>
          </p:nvPr>
        </p:nvPicPr>
        <p:blipFill>
          <a:blip r:embed="rId4"/>
          <a:stretch>
            <a:fillRect/>
          </a:stretch>
        </p:blipFill>
        <p:spPr>
          <a:xfrm>
            <a:off x="218941" y="151483"/>
            <a:ext cx="11705188" cy="6584168"/>
          </a:xfrm>
          <a:prstGeom prst="rect">
            <a:avLst/>
          </a:prstGeom>
        </p:spPr>
      </p:pic>
    </p:spTree>
    <p:extLst>
      <p:ext uri="{BB962C8B-B14F-4D97-AF65-F5344CB8AC3E}">
        <p14:creationId xmlns:p14="http://schemas.microsoft.com/office/powerpoint/2010/main" val="37984062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cTn>
                <p:tgtEl>
                  <p:spTgt spid="4"/>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Resources</a:t>
            </a:r>
            <a:endParaRPr lang="en-US" dirty="0"/>
          </a:p>
        </p:txBody>
      </p:sp>
      <p:sp>
        <p:nvSpPr>
          <p:cNvPr id="3" name="Content Placeholder 2"/>
          <p:cNvSpPr>
            <a:spLocks noGrp="1"/>
          </p:cNvSpPr>
          <p:nvPr>
            <p:ph idx="1"/>
          </p:nvPr>
        </p:nvSpPr>
        <p:spPr/>
        <p:txBody>
          <a:bodyPr/>
          <a:lstStyle/>
          <a:p>
            <a:r>
              <a:rPr lang="en-US" dirty="0" smtClean="0">
                <a:hlinkClick r:id="rId3"/>
              </a:rPr>
              <a:t>Security Rule Booklet</a:t>
            </a:r>
          </a:p>
          <a:p>
            <a:pPr lvl="1"/>
            <a:r>
              <a:rPr lang="en-US" dirty="0" smtClean="0">
                <a:hlinkClick r:id="rId3"/>
              </a:rPr>
              <a:t>http</a:t>
            </a:r>
            <a:r>
              <a:rPr lang="en-US" dirty="0">
                <a:hlinkClick r:id="rId3"/>
              </a:rPr>
              <a:t>://</a:t>
            </a:r>
            <a:r>
              <a:rPr lang="en-US" dirty="0" smtClean="0">
                <a:hlinkClick r:id="rId3"/>
              </a:rPr>
              <a:t>www.hhs.gov/ocr/privacy/hipaa/administrative/securityrule/securityruleguidance.html</a:t>
            </a:r>
            <a:r>
              <a:rPr lang="en-US" dirty="0" smtClean="0"/>
              <a:t> </a:t>
            </a:r>
          </a:p>
          <a:p>
            <a:r>
              <a:rPr lang="en-US" dirty="0" smtClean="0">
                <a:hlinkClick r:id="rId4"/>
              </a:rPr>
              <a:t>Security Risk Assessment Tool (SRAT)</a:t>
            </a:r>
          </a:p>
          <a:p>
            <a:pPr lvl="1"/>
            <a:r>
              <a:rPr lang="en-US" dirty="0" smtClean="0">
                <a:hlinkClick r:id="rId4"/>
              </a:rPr>
              <a:t>http</a:t>
            </a:r>
            <a:r>
              <a:rPr lang="en-US" dirty="0">
                <a:hlinkClick r:id="rId4"/>
              </a:rPr>
              <a:t>://</a:t>
            </a:r>
            <a:r>
              <a:rPr lang="en-US" dirty="0" smtClean="0">
                <a:hlinkClick r:id="rId4"/>
              </a:rPr>
              <a:t>www.healthit.gov/providers-professionals/security-risk-assessment</a:t>
            </a:r>
            <a:endParaRPr lang="en-US" dirty="0" smtClean="0"/>
          </a:p>
          <a:p>
            <a:r>
              <a:rPr lang="en-US" dirty="0"/>
              <a:t>ISAC HIPAA Program</a:t>
            </a:r>
          </a:p>
          <a:p>
            <a:pPr lvl="1"/>
            <a:r>
              <a:rPr lang="en-US" dirty="0">
                <a:hlinkClick r:id="rId5"/>
              </a:rPr>
              <a:t>http://www.iowacounties.org/member-resources/legal/hipaa-information-for-counties</a:t>
            </a:r>
            <a:r>
              <a:rPr lang="en-US" dirty="0" smtClean="0">
                <a:hlinkClick r:id="rId5"/>
              </a:rPr>
              <a:t>/</a:t>
            </a:r>
            <a:r>
              <a:rPr lang="en-US" dirty="0" smtClean="0"/>
              <a:t>  </a:t>
            </a:r>
            <a:endParaRPr lang="en-US" dirty="0"/>
          </a:p>
          <a:p>
            <a:endParaRPr lang="en-US" dirty="0"/>
          </a:p>
        </p:txBody>
      </p:sp>
    </p:spTree>
    <p:extLst>
      <p:ext uri="{BB962C8B-B14F-4D97-AF65-F5344CB8AC3E}">
        <p14:creationId xmlns:p14="http://schemas.microsoft.com/office/powerpoint/2010/main" val="24801994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idx="1"/>
          </p:nvPr>
        </p:nvSpPr>
        <p:spPr/>
        <p:txBody>
          <a:bodyPr/>
          <a:lstStyle/>
          <a:p>
            <a:r>
              <a:rPr lang="en-US" dirty="0" smtClean="0"/>
              <a:t>Rule Changes</a:t>
            </a:r>
          </a:p>
          <a:p>
            <a:r>
              <a:rPr lang="en-US" dirty="0" smtClean="0"/>
              <a:t>Skagit County, WA</a:t>
            </a:r>
          </a:p>
          <a:p>
            <a:r>
              <a:rPr lang="en-US" dirty="0" smtClean="0"/>
              <a:t>HIPAA Magic Bullet</a:t>
            </a:r>
          </a:p>
          <a:p>
            <a:r>
              <a:rPr lang="en-US" dirty="0"/>
              <a:t>HIPAA Culture of </a:t>
            </a:r>
            <a:r>
              <a:rPr lang="en-US" dirty="0" smtClean="0"/>
              <a:t>Compliance</a:t>
            </a:r>
          </a:p>
          <a:p>
            <a:r>
              <a:rPr lang="en-US" dirty="0"/>
              <a:t>Foundation to HIPAA Privacy and Security Compliance</a:t>
            </a:r>
          </a:p>
          <a:p>
            <a:r>
              <a:rPr lang="en-US" dirty="0" smtClean="0"/>
              <a:t>Security </a:t>
            </a:r>
            <a:r>
              <a:rPr lang="en-US" dirty="0" smtClean="0"/>
              <a:t>Officer Responsibilities</a:t>
            </a:r>
          </a:p>
          <a:p>
            <a:r>
              <a:rPr lang="en-US" dirty="0" smtClean="0"/>
              <a:t>HIPAA Security Rule Components</a:t>
            </a:r>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9353492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390918" y="347282"/>
            <a:ext cx="9697791" cy="6245377"/>
          </a:xfrm>
          <a:prstGeom prst="rect">
            <a:avLst/>
          </a:prstGeom>
        </p:spPr>
      </p:pic>
    </p:spTree>
    <p:extLst>
      <p:ext uri="{BB962C8B-B14F-4D97-AF65-F5344CB8AC3E}">
        <p14:creationId xmlns:p14="http://schemas.microsoft.com/office/powerpoint/2010/main" val="38601485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11924" y="153370"/>
            <a:ext cx="9538149" cy="6358767"/>
          </a:xfrm>
          <a:prstGeom prst="rect">
            <a:avLst/>
          </a:prstGeom>
        </p:spPr>
      </p:pic>
    </p:spTree>
    <p:extLst>
      <p:ext uri="{BB962C8B-B14F-4D97-AF65-F5344CB8AC3E}">
        <p14:creationId xmlns:p14="http://schemas.microsoft.com/office/powerpoint/2010/main" val="2307082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597793"/>
          </a:xfrm>
        </p:spPr>
        <p:txBody>
          <a:bodyPr>
            <a:normAutofit/>
          </a:bodyPr>
          <a:lstStyle/>
          <a:p>
            <a:pPr algn="ctr"/>
            <a:r>
              <a:rPr lang="en-US" sz="9600" dirty="0" smtClean="0"/>
              <a:t>Discussion</a:t>
            </a:r>
            <a:endParaRPr lang="en-US" sz="9600" dirty="0"/>
          </a:p>
        </p:txBody>
      </p:sp>
    </p:spTree>
    <p:extLst>
      <p:ext uri="{BB962C8B-B14F-4D97-AF65-F5344CB8AC3E}">
        <p14:creationId xmlns:p14="http://schemas.microsoft.com/office/powerpoint/2010/main" val="37813368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hlinkClick r:id="rId3" action="ppaction://hlinkfile"/>
              </a:rPr>
              <a:t>ISAC-HIPAA-Program-summary-for-publication (3).docx</a:t>
            </a:r>
            <a:endParaRPr lang="en-US" dirty="0" smtClean="0"/>
          </a:p>
          <a:p>
            <a:r>
              <a:rPr lang="en-US" dirty="0" smtClean="0">
                <a:hlinkClick r:id="rId4" action="ppaction://hlinkfile"/>
              </a:rPr>
              <a:t>Iowa-Counties-and-Regions-HIPAA-Privacy-and-Security-Policies-Template-For-Counties-not-ISAC-2 (3).docx</a:t>
            </a:r>
            <a:endParaRPr lang="en-US" dirty="0" smtClean="0"/>
          </a:p>
          <a:p>
            <a:endParaRPr lang="en-US" dirty="0"/>
          </a:p>
        </p:txBody>
      </p:sp>
    </p:spTree>
    <p:extLst>
      <p:ext uri="{BB962C8B-B14F-4D97-AF65-F5344CB8AC3E}">
        <p14:creationId xmlns:p14="http://schemas.microsoft.com/office/powerpoint/2010/main" val="30219774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Rules Have Changed</a:t>
            </a:r>
            <a:endParaRPr lang="en-US" dirty="0"/>
          </a:p>
        </p:txBody>
      </p:sp>
      <p:sp>
        <p:nvSpPr>
          <p:cNvPr id="3" name="Content Placeholder 2"/>
          <p:cNvSpPr>
            <a:spLocks noGrp="1"/>
          </p:cNvSpPr>
          <p:nvPr>
            <p:ph idx="1"/>
          </p:nvPr>
        </p:nvSpPr>
        <p:spPr/>
        <p:txBody>
          <a:bodyPr>
            <a:normAutofit/>
          </a:bodyPr>
          <a:lstStyle/>
          <a:p>
            <a:pPr marL="0" indent="0" algn="just">
              <a:buNone/>
            </a:pPr>
            <a:r>
              <a:rPr lang="en-US" dirty="0"/>
              <a:t>The recent HIPAA law changes started in 2009, when the American Recovery and Reinvestment Act included the Health Information Technology for Economic Clinical Health Act (“HITECH Act”).  The HITECH Act impacted HIPAA covered entities and required revisions to the HIPAA regulations.  On January 25, 2013, these new HIPAA regulations were published and made changes or additions to rules on </a:t>
            </a:r>
            <a:r>
              <a:rPr lang="en-US" dirty="0">
                <a:solidFill>
                  <a:srgbClr val="FF0000"/>
                </a:solidFill>
              </a:rPr>
              <a:t>breach notification</a:t>
            </a:r>
            <a:r>
              <a:rPr lang="en-US" dirty="0"/>
              <a:t>, the marketing and sale of PHI, right to access of electronic copies of PHI, additional restrictions on disclosures, updates to the requirements for Notice of Privacy Practices, and </a:t>
            </a:r>
            <a:r>
              <a:rPr lang="en-US" dirty="0">
                <a:solidFill>
                  <a:srgbClr val="FF0000"/>
                </a:solidFill>
              </a:rPr>
              <a:t>changes to the applicability of HIPAA rules to business associates of covered entities</a:t>
            </a:r>
            <a:r>
              <a:rPr lang="en-US" dirty="0"/>
              <a:t>.</a:t>
            </a:r>
          </a:p>
          <a:p>
            <a:pPr marL="0" indent="0" algn="just">
              <a:buNone/>
            </a:pPr>
            <a:endParaRPr lang="en-US" dirty="0"/>
          </a:p>
        </p:txBody>
      </p:sp>
    </p:spTree>
    <p:extLst>
      <p:ext uri="{BB962C8B-B14F-4D97-AF65-F5344CB8AC3E}">
        <p14:creationId xmlns:p14="http://schemas.microsoft.com/office/powerpoint/2010/main" val="18147658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683358" y="809202"/>
            <a:ext cx="5125791" cy="5278043"/>
          </a:xfrm>
          <a:prstGeom prst="rect">
            <a:avLst/>
          </a:prstGeom>
        </p:spPr>
      </p:pic>
    </p:spTree>
    <p:extLst>
      <p:ext uri="{BB962C8B-B14F-4D97-AF65-F5344CB8AC3E}">
        <p14:creationId xmlns:p14="http://schemas.microsoft.com/office/powerpoint/2010/main" val="28718249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The </a:t>
            </a:r>
            <a:r>
              <a:rPr lang="en-US" sz="3600" dirty="0"/>
              <a:t>Federal Government is conducting HIPAA audits and doling out penalties</a:t>
            </a:r>
          </a:p>
        </p:txBody>
      </p:sp>
      <p:sp>
        <p:nvSpPr>
          <p:cNvPr id="3" name="Content Placeholder 2"/>
          <p:cNvSpPr>
            <a:spLocks noGrp="1"/>
          </p:cNvSpPr>
          <p:nvPr>
            <p:ph idx="1"/>
          </p:nvPr>
        </p:nvSpPr>
        <p:spPr/>
        <p:txBody>
          <a:bodyPr>
            <a:normAutofit fontScale="77500" lnSpcReduction="20000"/>
          </a:bodyPr>
          <a:lstStyle/>
          <a:p>
            <a:r>
              <a:rPr lang="en-US" dirty="0" smtClean="0"/>
              <a:t>In 2011, the Office of Civil Rights for the US Department of Health and Human Services began conducting HIPAA audits of covered entities.</a:t>
            </a:r>
          </a:p>
          <a:p>
            <a:pPr marL="0" indent="0">
              <a:buNone/>
            </a:pPr>
            <a:r>
              <a:rPr lang="en-US" dirty="0" smtClean="0"/>
              <a:t>This includes counties!</a:t>
            </a:r>
          </a:p>
          <a:p>
            <a:pPr algn="just"/>
            <a:r>
              <a:rPr lang="en-US" dirty="0" smtClean="0"/>
              <a:t>In 2014, OCR </a:t>
            </a:r>
            <a:r>
              <a:rPr lang="en-US" dirty="0"/>
              <a:t>opened an investigation of Skagit County upon receiving a breach report that money receipts with electronic protected health information (</a:t>
            </a:r>
            <a:r>
              <a:rPr lang="en-US" dirty="0" err="1"/>
              <a:t>ePHI</a:t>
            </a:r>
            <a:r>
              <a:rPr lang="en-US" dirty="0"/>
              <a:t>) of seven individuals were accessed by unknown parties after the </a:t>
            </a:r>
            <a:r>
              <a:rPr lang="en-US" dirty="0" err="1"/>
              <a:t>ePHI</a:t>
            </a:r>
            <a:r>
              <a:rPr lang="en-US" dirty="0"/>
              <a:t> had been inadvertently moved to a publicly accessible server maintained by the County.  OCR’s investigation revealed a broader exposure of protected health information involved in the incident, which included the </a:t>
            </a:r>
            <a:r>
              <a:rPr lang="en-US" dirty="0" err="1"/>
              <a:t>ePHI</a:t>
            </a:r>
            <a:r>
              <a:rPr lang="en-US" dirty="0"/>
              <a:t> of 1,581 individuals. Many of the accessible files involved sensitive information, including protected health information concerning the testing and treatment of infectious diseases.  OCR’s investigation further uncovered general and widespread non-compliance by Skagit County with the HIPAA Privacy, Security, and Breach Notification Rules</a:t>
            </a:r>
            <a:r>
              <a:rPr lang="en-US" dirty="0" smtClean="0"/>
              <a:t>.</a:t>
            </a:r>
            <a:r>
              <a:rPr lang="en-US" dirty="0"/>
              <a:t> Skagit County, Washington, has agreed to settle potential violations of the Health Insurance Portability and Accountability Act of 1996 (HIPAA) Privacy, Security, and Breach Notification Rules.  Skagit County agreed to a </a:t>
            </a:r>
            <a:r>
              <a:rPr lang="en-US" dirty="0">
                <a:solidFill>
                  <a:srgbClr val="FF0000"/>
                </a:solidFill>
              </a:rPr>
              <a:t>$215,000 </a:t>
            </a:r>
            <a:r>
              <a:rPr lang="en-US" dirty="0"/>
              <a:t>monetary settlement and </a:t>
            </a:r>
            <a:r>
              <a:rPr lang="en-US" dirty="0">
                <a:solidFill>
                  <a:srgbClr val="FF0000"/>
                </a:solidFill>
              </a:rPr>
              <a:t>to work closely with the Department of Health and Human Services (HHS) to correct deficiencies in its HIPAA compliance program. </a:t>
            </a:r>
          </a:p>
        </p:txBody>
      </p:sp>
    </p:spTree>
    <p:extLst>
      <p:ext uri="{BB962C8B-B14F-4D97-AF65-F5344CB8AC3E}">
        <p14:creationId xmlns:p14="http://schemas.microsoft.com/office/powerpoint/2010/main" val="2182882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7524"/>
            <a:ext cx="12191999" cy="6850476"/>
          </a:xfrm>
          <a:prstGeom prst="rect">
            <a:avLst/>
          </a:prstGeom>
        </p:spPr>
      </p:pic>
      <p:sp>
        <p:nvSpPr>
          <p:cNvPr id="5" name="TextBox 4"/>
          <p:cNvSpPr txBox="1"/>
          <p:nvPr/>
        </p:nvSpPr>
        <p:spPr>
          <a:xfrm>
            <a:off x="755779" y="4572000"/>
            <a:ext cx="10515599" cy="646331"/>
          </a:xfrm>
          <a:prstGeom prst="rect">
            <a:avLst/>
          </a:prstGeom>
          <a:noFill/>
        </p:spPr>
        <p:txBody>
          <a:bodyPr wrap="square" rtlCol="0">
            <a:spAutoFit/>
          </a:bodyPr>
          <a:lstStyle/>
          <a:p>
            <a:r>
              <a:rPr lang="en-US" sz="3600" dirty="0" smtClean="0">
                <a:solidFill>
                  <a:schemeClr val="bg1"/>
                </a:solidFill>
                <a:latin typeface="Papyrus" panose="03070502060502030205" pitchFamily="66" charset="0"/>
              </a:rPr>
              <a:t>There is no magic bullet for HIPAA Compliance</a:t>
            </a:r>
            <a:endParaRPr lang="en-US" sz="3600" dirty="0">
              <a:solidFill>
                <a:schemeClr val="bg1"/>
              </a:solidFill>
              <a:latin typeface="Papyrus" panose="03070502060502030205" pitchFamily="66" charset="0"/>
            </a:endParaRPr>
          </a:p>
        </p:txBody>
      </p:sp>
      <p:sp>
        <p:nvSpPr>
          <p:cNvPr id="10" name="TextBox 9"/>
          <p:cNvSpPr txBox="1"/>
          <p:nvPr/>
        </p:nvSpPr>
        <p:spPr>
          <a:xfrm>
            <a:off x="908179" y="721568"/>
            <a:ext cx="10515599" cy="646331"/>
          </a:xfrm>
          <a:prstGeom prst="rect">
            <a:avLst/>
          </a:prstGeom>
          <a:noFill/>
        </p:spPr>
        <p:txBody>
          <a:bodyPr wrap="square" rtlCol="0">
            <a:spAutoFit/>
          </a:bodyPr>
          <a:lstStyle/>
          <a:p>
            <a:r>
              <a:rPr lang="en-US" sz="3600" dirty="0" smtClean="0">
                <a:solidFill>
                  <a:schemeClr val="bg1"/>
                </a:solidFill>
                <a:latin typeface="Papyrus" panose="03070502060502030205" pitchFamily="66" charset="0"/>
              </a:rPr>
              <a:t>HIPAA Compliance Magic Bullet</a:t>
            </a:r>
            <a:endParaRPr lang="en-US" sz="3600" dirty="0">
              <a:solidFill>
                <a:schemeClr val="bg1"/>
              </a:solidFill>
              <a:latin typeface="Papyrus" panose="03070502060502030205" pitchFamily="66" charset="0"/>
            </a:endParaRPr>
          </a:p>
        </p:txBody>
      </p:sp>
    </p:spTree>
    <p:extLst>
      <p:ext uri="{BB962C8B-B14F-4D97-AF65-F5344CB8AC3E}">
        <p14:creationId xmlns:p14="http://schemas.microsoft.com/office/powerpoint/2010/main" val="187351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906274" y="779484"/>
            <a:ext cx="8280915" cy="5560383"/>
          </a:xfrm>
          <a:prstGeom prst="rect">
            <a:avLst/>
          </a:prstGeom>
        </p:spPr>
      </p:pic>
    </p:spTree>
    <p:extLst>
      <p:ext uri="{BB962C8B-B14F-4D97-AF65-F5344CB8AC3E}">
        <p14:creationId xmlns:p14="http://schemas.microsoft.com/office/powerpoint/2010/main" val="1558717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290601" y="989045"/>
            <a:ext cx="5545488" cy="4140631"/>
          </a:xfrm>
          <a:prstGeom prst="rect">
            <a:avLst/>
          </a:prstGeom>
        </p:spPr>
      </p:pic>
      <p:sp>
        <p:nvSpPr>
          <p:cNvPr id="5" name="TextBox 4"/>
          <p:cNvSpPr txBox="1"/>
          <p:nvPr/>
        </p:nvSpPr>
        <p:spPr>
          <a:xfrm>
            <a:off x="9010261" y="989045"/>
            <a:ext cx="3181739" cy="4524315"/>
          </a:xfrm>
          <a:prstGeom prst="rect">
            <a:avLst/>
          </a:prstGeom>
          <a:noFill/>
        </p:spPr>
        <p:txBody>
          <a:bodyPr wrap="square" rtlCol="0">
            <a:spAutoFit/>
          </a:bodyPr>
          <a:lstStyle/>
          <a:p>
            <a:r>
              <a:rPr lang="en-US" sz="3600" dirty="0"/>
              <a:t>The </a:t>
            </a:r>
            <a:r>
              <a:rPr lang="en-US" sz="3600" dirty="0" smtClean="0"/>
              <a:t>Truth: It </a:t>
            </a:r>
            <a:r>
              <a:rPr lang="en-US" sz="3600" dirty="0"/>
              <a:t>takes a team. Assigning one or two people to do HIPAA Compliance is assigning failure.</a:t>
            </a:r>
          </a:p>
        </p:txBody>
      </p:sp>
      <p:sp>
        <p:nvSpPr>
          <p:cNvPr id="6" name="TextBox 5"/>
          <p:cNvSpPr txBox="1"/>
          <p:nvPr/>
        </p:nvSpPr>
        <p:spPr>
          <a:xfrm>
            <a:off x="108862" y="989045"/>
            <a:ext cx="3181739" cy="5632311"/>
          </a:xfrm>
          <a:prstGeom prst="rect">
            <a:avLst/>
          </a:prstGeom>
          <a:noFill/>
        </p:spPr>
        <p:txBody>
          <a:bodyPr wrap="square" rtlCol="0">
            <a:spAutoFit/>
          </a:bodyPr>
          <a:lstStyle/>
          <a:p>
            <a:r>
              <a:rPr lang="en-US" sz="3600" dirty="0" smtClean="0"/>
              <a:t>Myth: We’ve appointed people to our privacy and security officer positions. We’re going to be in compliance in no time.</a:t>
            </a:r>
            <a:endParaRPr lang="en-US" sz="3600" dirty="0"/>
          </a:p>
        </p:txBody>
      </p:sp>
    </p:spTree>
    <p:extLst>
      <p:ext uri="{BB962C8B-B14F-4D97-AF65-F5344CB8AC3E}">
        <p14:creationId xmlns:p14="http://schemas.microsoft.com/office/powerpoint/2010/main" val="3090846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315574" y="494523"/>
            <a:ext cx="4951348" cy="5719915"/>
          </a:xfrm>
          <a:prstGeom prst="rect">
            <a:avLst/>
          </a:prstGeom>
        </p:spPr>
      </p:pic>
      <p:sp>
        <p:nvSpPr>
          <p:cNvPr id="5" name="TextBox 4"/>
          <p:cNvSpPr txBox="1"/>
          <p:nvPr/>
        </p:nvSpPr>
        <p:spPr>
          <a:xfrm>
            <a:off x="8574833" y="494523"/>
            <a:ext cx="3293706" cy="5078313"/>
          </a:xfrm>
          <a:prstGeom prst="rect">
            <a:avLst/>
          </a:prstGeom>
          <a:noFill/>
        </p:spPr>
        <p:txBody>
          <a:bodyPr wrap="square" rtlCol="0">
            <a:spAutoFit/>
          </a:bodyPr>
          <a:lstStyle/>
          <a:p>
            <a:r>
              <a:rPr lang="en-US" sz="3600" dirty="0" smtClean="0"/>
              <a:t>The Truth:</a:t>
            </a:r>
          </a:p>
          <a:p>
            <a:r>
              <a:rPr lang="en-US" sz="3600" dirty="0" smtClean="0"/>
              <a:t>If you’re not reviewing and updating your HIPAA policies and procedures on a regular basis, you’re not compliant. </a:t>
            </a:r>
            <a:endParaRPr lang="en-US" sz="3600" dirty="0"/>
          </a:p>
        </p:txBody>
      </p:sp>
      <p:sp>
        <p:nvSpPr>
          <p:cNvPr id="6" name="TextBox 5"/>
          <p:cNvSpPr txBox="1"/>
          <p:nvPr/>
        </p:nvSpPr>
        <p:spPr>
          <a:xfrm>
            <a:off x="93306" y="494523"/>
            <a:ext cx="3315574" cy="4524315"/>
          </a:xfrm>
          <a:prstGeom prst="rect">
            <a:avLst/>
          </a:prstGeom>
          <a:noFill/>
        </p:spPr>
        <p:txBody>
          <a:bodyPr wrap="square" rtlCol="0">
            <a:spAutoFit/>
          </a:bodyPr>
          <a:lstStyle/>
          <a:p>
            <a:r>
              <a:rPr lang="en-US" sz="3600" dirty="0" smtClean="0"/>
              <a:t>Myth:</a:t>
            </a:r>
          </a:p>
          <a:p>
            <a:r>
              <a:rPr lang="en-US" sz="3600" dirty="0" smtClean="0"/>
              <a:t>We’ve adopted the new policies and procedures. They look nice on the shelf. We’re compliant now! </a:t>
            </a:r>
            <a:endParaRPr lang="en-US" sz="3600" dirty="0"/>
          </a:p>
        </p:txBody>
      </p:sp>
    </p:spTree>
    <p:extLst>
      <p:ext uri="{BB962C8B-B14F-4D97-AF65-F5344CB8AC3E}">
        <p14:creationId xmlns:p14="http://schemas.microsoft.com/office/powerpoint/2010/main" val="1952034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643</TotalTime>
  <Words>769</Words>
  <Application>Microsoft Office PowerPoint</Application>
  <PresentationFormat>Widescreen</PresentationFormat>
  <Paragraphs>105</Paragraphs>
  <Slides>23</Slides>
  <Notes>5</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Papyrus</vt:lpstr>
      <vt:lpstr>Office Theme</vt:lpstr>
      <vt:lpstr>PowerPoint Presentation</vt:lpstr>
      <vt:lpstr>Topics</vt:lpstr>
      <vt:lpstr>The Rules Have Changed</vt:lpstr>
      <vt:lpstr>PowerPoint Presentation</vt:lpstr>
      <vt:lpstr>The Federal Government is conducting HIPAA audits and doling out penalties</vt:lpstr>
      <vt:lpstr>PowerPoint Presentation</vt:lpstr>
      <vt:lpstr>PowerPoint Presentation</vt:lpstr>
      <vt:lpstr>PowerPoint Presentation</vt:lpstr>
      <vt:lpstr>PowerPoint Presentation</vt:lpstr>
      <vt:lpstr>HIPAA Culture of Compliance </vt:lpstr>
      <vt:lpstr>PowerPoint Presentation</vt:lpstr>
      <vt:lpstr>PowerPoint Presentation</vt:lpstr>
      <vt:lpstr>PowerPoint Presentation</vt:lpstr>
      <vt:lpstr>PowerPoint Presentation</vt:lpstr>
      <vt:lpstr>HIPAA Committee Example Organization</vt:lpstr>
      <vt:lpstr>PowerPoint Presentation</vt:lpstr>
      <vt:lpstr>PowerPoint Presentation</vt:lpstr>
      <vt:lpstr>PowerPoint Presentation</vt:lpstr>
      <vt:lpstr>Important Resources</vt:lpstr>
      <vt:lpstr>PowerPoint Presentation</vt:lpstr>
      <vt:lpstr>PowerPoint Presentation</vt:lpstr>
      <vt:lpstr>Discussion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 Harlow</dc:creator>
  <cp:lastModifiedBy>Robin Harlow</cp:lastModifiedBy>
  <cp:revision>47</cp:revision>
  <cp:lastPrinted>2015-03-10T15:29:05Z</cp:lastPrinted>
  <dcterms:created xsi:type="dcterms:W3CDTF">2015-03-10T14:27:33Z</dcterms:created>
  <dcterms:modified xsi:type="dcterms:W3CDTF">2015-03-12T03:13:45Z</dcterms:modified>
</cp:coreProperties>
</file>